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87" r:id="rId6"/>
    <p:sldId id="403" r:id="rId7"/>
    <p:sldId id="404" r:id="rId8"/>
    <p:sldId id="405" r:id="rId9"/>
    <p:sldId id="397" r:id="rId10"/>
    <p:sldId id="259" r:id="rId11"/>
    <p:sldId id="396" r:id="rId12"/>
    <p:sldId id="432" r:id="rId13"/>
    <p:sldId id="421" r:id="rId14"/>
    <p:sldId id="338" r:id="rId15"/>
    <p:sldId id="280" r:id="rId16"/>
    <p:sldId id="422" r:id="rId17"/>
    <p:sldId id="426" r:id="rId18"/>
    <p:sldId id="408" r:id="rId19"/>
    <p:sldId id="401" r:id="rId20"/>
    <p:sldId id="427" r:id="rId21"/>
    <p:sldId id="428" r:id="rId22"/>
    <p:sldId id="409" r:id="rId23"/>
    <p:sldId id="429" r:id="rId24"/>
    <p:sldId id="430" r:id="rId25"/>
    <p:sldId id="4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272"/>
    <a:srgbClr val="FDDA9E"/>
    <a:srgbClr val="EFEFEF"/>
    <a:srgbClr val="F6F6F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60A62-4163-4876-9B18-9A6A5354AA22}" v="570" dt="2018-11-04T14:17:49.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27" autoAdjust="0"/>
    <p:restoredTop sz="94660"/>
  </p:normalViewPr>
  <p:slideViewPr>
    <p:cSldViewPr snapToGrid="0">
      <p:cViewPr varScale="1">
        <p:scale>
          <a:sx n="59" d="100"/>
          <a:sy n="59" d="100"/>
        </p:scale>
        <p:origin x="48" y="7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1-04T12:03:47.361"/>
    </inkml:context>
    <inkml:brush xml:id="br0">
      <inkml:brushProperty name="width" value="0.1" units="cm"/>
      <inkml:brushProperty name="height" value="0.1" units="cm"/>
      <inkml:brushProperty name="color" value="#5B2D90"/>
    </inkml:brush>
  </inkml:definitions>
  <inkml:trace contextRef="#ctx0" brushRef="#br0">48 22 4144 0 0,'0'0'319'0'0,"0"0"-103"0"0,0 0 346 0 0,0 0 169 0 0,0 0 34 0 0,0 0-44 0 0,6 9 958 0 0,-3-2-1211 0 0,-3-5 39 0 0,0-2 5 0 0,0 2-47 0 0,0 0-416 0 0,0 0-1 0 0,0 0 1 0 0,0 0-1 0 0,1 0 1 0 0,-1 0-1 0 0,0 0 1 0 0,1 0-1 0 0,-1 0 1 0 0,1 0-1 0 0,0 0 1 0 0,-1 0-1 0 0,1-1 1 0 0,1 3-49 0 0,10 12 1102 0 0,-8-11-863 0 0,1 1 0 0 0,-1 1-1 0 0,0-1 1 0 0,-1 0 0 0 0,3 8-239 0 0,-2-5 182 0 0,0 0 1 0 0,1-1 0 0 0,0 1 0 0 0,1-1 0 0 0,0 0 0 0 0,1 1-183 0 0,12 18 375 0 0,12 12-321 0 0,-24-31 30 0 0,0-1-1 0 0,-1 1 1 0 0,0 0 0 0 0,0 0-1 0 0,-1 1 1 0 0,0 0 0 0 0,1 3-84 0 0,-4-7 80 0 0,0-1 1 0 0,0 1-1 0 0,1-1 1 0 0,0 0-1 0 0,1 1-80 0 0,13 22 317 0 0,-6-10-151 0 0,-9-15-147 0 0,0 0 0 0 0,-1 0 0 0 0,1 1 0 0 0,-1-1 0 0 0,0 0-1 0 0,1 0 1 0 0,-1 1 0 0 0,0-1 0 0 0,0 2-19 0 0,0 0 30 0 0,1 0-1 0 0,-1 0 1 0 0,1 0-1 0 0,0-1 1 0 0,0 1-1 0 0,1 2-29 0 0,0-2 30 0 0,-1 0 1 0 0,1 1-1 0 0,-1-1 0 0 0,0 1 0 0 0,0 0-30 0 0,27 79 283 0 0,-23-67-52 0 0,1 1 1 0 0,2 3-232 0 0,9 22 414 0 0,-11-28-271 0 0,-1 0 0 0 0,2 0-1 0 0,0 0 1 0 0,1-1 0 0 0,9 11-143 0 0,-16-22 2 0 0,0-1 0 0 0,-1 1-1 0 0,1 0 1 0 0,-1 0 0 0 0,1 0 0 0 0,-1 0 0 0 0,0 0 0 0 0,0 0-2 0 0,7 15-1 0 0,3 5 330 0 0,0 1-1 0 0,-2 0 0 0 0,5 19-328 0 0,-2-9 119 0 0,-1 5 42 0 0,-6-22 3 0 0,1 1-1 0 0,4 10-163 0 0,-3-11 137 0 0,-2 0 0 0 0,0 1 0 0 0,1 7-137 0 0,-1-2 76 0 0,29 91 177 0 0,-7-47-393 0 0,-5-2 87 0 0,-16-45 270 0 0,1 0-1 0 0,8 16-216 0 0,9 21-309 0 0,-15-34 830 0 0,11 21-521 0 0,16 27 342 0 0,-27-54-301 0 0,-1 1 1 0 0,0 0 0 0 0,-2 0-1 0 0,5 17-41 0 0,12 34 90 0 0,-16-58-77 0 0,-1 0 0 0 0,2 0-1 0 0,-1-1 1 0 0,2 0 0 0 0,-1 0 0 0 0,10 8-13 0 0,8 9 8 0 0,7 14 98 0 0,17 30-106 0 0,-48-67 14 0 0,75 121 325 0 0,-40-67-265 0 0,-18-30-27 0 0,-2 0-1 0 0,-1 1 0 0 0,6 17-46 0 0,-10-16 112 0 0,-5-14 12 0 0,1 1 0 0 0,2 3-124 0 0,-2-6-7 0 0,12 19-211 0 0,-12-22 190 0 0,0 1 1 0 0,-1 1 0 0 0,4 8 27 0 0,11 18-16 0 0,11 28 16 0 0,-13-29 0 0 0,-15-27 0 0 0,0-1 0 0 0,1 0 0 0 0,0 0 0 0 0,2 0 0 0 0,-3-3 0 0 0,-1 1 0 0 0,1-1 0 0 0,-1 1 0 0 0,0 0 0 0 0,-1 1 0 0 0,1-1 0 0 0,-1-1 0 0 0,1 0 0 0 0,0 1 0 0 0,0-1 0 0 0,4 4 0 0 0,-1-2 24 0 0,0 0 0 0 0,-1 1 0 0 0,0-1 0 0 0,0 1 0 0 0,-1 1 0 0 0,-1-1 0 0 0,4 12-24 0 0,0 1 143 0 0,2 0-1 0 0,1 0 0 0 0,0-1 1 0 0,2-1-1 0 0,3 3-142 0 0,-7-11 0 0 0,1 0 0 0 0,0-1 0 0 0,4 3 0 0 0,11 13 0 0 0,7 4 24 0 0,-24-24-14 0 0,0 0 0 0 0,-1 0 0 0 0,0 0 0 0 0,5 9-10 0 0,14 22 31 0 0,-2-2 88 0 0,4 11-119 0 0,5 7 140 0 0,-29-47-110 0 0,1-1 1 0 0,0 0 0 0 0,6 7-31 0 0,9 12 72 0 0,-6-5-67 0 0,1-1 1 0 0,3 1-6 0 0,20 26-1 0 0,16 18 351 0 0,-27-33-301 0 0,2 3-49 0 0,-16-17-34 0 0,1-1 0 0 0,2-1 0 0 0,-1-1 0 0 0,2 0-1 0 0,0-1 1 0 0,0-1 0 0 0,7 3 34 0 0,38 28 0 0 0,-44-34 31 0 0,0 2 0 0 0,0-1 0 0 0,-1 2 0 0 0,0 0 0 0 0,4 7-31 0 0,20 13 107 0 0,-30-22-88 0 0,1 0 0 0 0,0-1 0 0 0,1 0 0 0 0,0-1 1 0 0,6 2-20 0 0,22 12 38 0 0,8 1-38 0 0,-7-4 4 0 0,39 16-4 0 0,-41-20 20 0 0,-32-14-14 0 0,-1 0-1 0 0,1 1 1 0 0,-1 0-1 0 0,0 1 1 0 0,0 0-1 0 0,0 0 1 0 0,0 0-1 0 0,0 2-5 0 0,8 5 21 0 0,1-1-1 0 0,-1 0 0 0 0,2-1 1 0 0,-1 0-1 0 0,18 6-20 0 0,15 7 26 0 0,33 13 28 0 0,-67-28-45 0 0,1 0 29 0 0,1-1 1 0 0,5 1-39 0 0,-14-6 34 0 0,1 1-1 0 0,0-1 1 0 0,-1-1-1 0 0,9 0-33 0 0,-7 0 34 0 0,0 0 1 0 0,-1 1-1 0 0,1 0 0 0 0,1 0-34 0 0,94 23 357 0 0,82 6-357 0 0,-138-27 151 0 0,45-4-151 0 0,-29 0 60 0 0,-36 2 10 0 0,0 1 1 0 0,0 1-1 0 0,0 2 0 0 0,17 6-70 0 0,-8-2 287 0 0,-12-2-291 0 0,1 0 0 0 0,0-3 0 0 0,11 1 4 0 0,11 0-141 0 0,-27-2 143 0 0,0-2 0 0 0,0 0 0 0 0,3-1-2 0 0,27-2 75 0 0,6 3-75 0 0,-1 0 115 0 0,-44 0-99 0 0,0 0 1 0 0,0 1-1 0 0,8 2-16 0 0,30 4 25 0 0,-18-3-4 0 0,-25-4-13 0 0,1 1 1 0 0,-1-1 0 0 0,1-1-1 0 0,-1 1 1 0 0,7-2-9 0 0,185-17 144 0 0,-115 13 128 0 0,23 3-272 0 0,-91 1 0 0 0,1-1 0 0 0,0 0 0 0 0,13-5 0 0 0,-4 1 0 0 0,19-5-2 0 0,-31 6 21 0 0,-1 2-1 0 0,1 0 0 0 0,8-1-18 0 0,-1 2 15 0 0,20-1 56 0 0,6 1-71 0 0,5 1 76 0 0,-14 0-16 0 0,27 3-60 0 0,-19-3 40 0 0,-13-1-27 0 0,13-2-13 0 0,-20 0 0 0 0,-4 0 25 0 0,9-2 14 0 0,22-1-28 0 0,-13 8 47 0 0,0 2 1 0 0,10 3-59 0 0,-41-5 3 0 0,-3 1 3 0 0,0-1 0 0 0,0 0 0 0 0,0-1 0 0 0,0 1 0 0 0,0-1 0 0 0,0-1 1 0 0,0 1-1 0 0,0-1 0 0 0,0 0 0 0 0,3-2-6 0 0,-3 1 0 0 0,0 0 0 0 0,0 1 0 0 0,0 0 0 0 0,0-1 0 0 0,23-4 0 0 0,-15 3 0 0 0,0-1 0 0 0,15 0 0 0 0,-14 2 0 0 0,0-1 0 0 0,10-3 0 0 0,-11 3 0 0 0,1 0 0 0 0,0 1 0 0 0,7-1 0 0 0,2 1 0 0 0,-14 1 0 0 0,-8 1 0 0 0,0 0 0 0 0,0 0 0 0 0,0 0 0 0 0,0-1 0 0 0,-1 1 0 0 0,1-1 0 0 0,2-1 0 0 0,1 1 0 0 0,1-1 0 0 0,-1 1 0 0 0,1 0 0 0 0,0 1 0 0 0,-1-1 0 0 0,1 1 0 0 0,1 1 0 0 0,27-3 0 0 0,25-1 0 0 0,-52 2 0 0 0,-3 1 0 0 0,0 0 0 0 0,1 0 0 0 0,-1 1 0 0 0,1-1 0 0 0,-1 1 0 0 0,4 1 0 0 0,18 1 0 0 0,1-1 0 0 0,25-2 0 0 0,-19-1 0 0 0,-27 1 0 0 0,0-1 0 0 0,1-1 0 0 0,-1 1 0 0 0,0-1 0 0 0,1 0 0 0 0,5-3 0 0 0,-7 2 0 0 0,1 1 0 0 0,0 0 0 0 0,0 0 0 0 0,-1 1 0 0 0,1 0 0 0 0,6 0 0 0 0,-9 0 0 0 0,-1 1 0 0 0,1 0 0 0 0,0-1 0 0 0,-1 1 0 0 0,1-1 0 0 0,0 0 0 0 0,2-2 0 0 0,2 2 0 0 0,-1 0 0 0 0,0 0 0 0 0,0 1 0 0 0,6 0 0 0 0,-6 2 0 0 0,4 3 0 0 0,-9-6 0 0 0,-1 0 0 0 0,-1 1 0 0 0,0 0 0 0 0,0 0 0 0 0,0-1 0 0 0,0 1 0 0 0,1 0 0 0 0,-1 0 0 0 0,0 0 0 0 0,0 0 0 0 0,0-1 0 0 0,1 1 0 0 0,-1 0 0 0 0,0 0 0 0 0,0 0 0 0 0,1 0 0 0 0,-1 0 0 0 0,0 0 0 0 0,0 0 0 0 0,1 0 0 0 0,-1 0 0 0 0,0 0 0 0 0,0 0 0 0 0,1 0 0 0 0,-1 0 0 0 0,0 0 0 0 0,0 0 0 0 0,1 0 0 0 0,-1 0 0 0 0,0 0 0 0 0,0 0 0 0 0,1 0 0 0 0,-1 0 0 0 0,0 0 0 0 0,0 0 0 0 0,1 0 0 0 0,-1 1 0 0 0,0-1 0 0 0,0 0 0 0 0,0 0 0 0 0,10 5 0 0 0,-4-1 11 0 0,-3-2-7 0 0,-1-1-1 0 0,1 1 1 0 0,-1 0 0 0 0,0 1 0 0 0,0-1-1 0 0,0 0 1 0 0,0 1 0 0 0,0-1-1 0 0,-1 1 1 0 0,1-1 0 0 0,-1 1 0 0 0,0 0-1 0 0,1 0-3 0 0,-1 0 5 0 0,23 48-5 0 0,1 0 0 0 0,-18-40 0 0 0,-6-10 1 0 0,0 1 0 0 0,1-1 0 0 0,-1 1 0 0 0,0-1 0 0 0,-1 1 0 0 0,1 0 0 0 0,0-1 1 0 0,0 1-1 0 0,-1 0 0 0 0,1 0-1 0 0,5 23 53 0 0,-5-15-53 0 0,-1-9 0 0 0,1 1 0 0 0,-1-1 0 0 0,0 1 0 0 0,1-1 0 0 0,-1 0 0 0 0,0 1 0 0 0,1-1 0 0 0,0 0 0 0 0,-1 1 0 0 0,1-1 0 0 0,0 0 0 0 0,0 0 0 0 0,8 19 0 0 0,-3 1 0 0 0,-1-14 0 0 0,-3-5-14 0 0,0-1 0 0 0,-1 1 0 0 0,1 0 0 0 0,-1 0 0 0 0,0 0 0 0 0,0 0 0 0 0,1 0 0 0 0,-1 0 0 0 0,-1 1 0 0 0,1-1 0 0 0,0 0 0 0 0,0 0 0 0 0,-1 1 0 0 0,0-1-1 0 0,1 1 1 0 0,-1-1 0 0 0,0 2 14 0 0,1 2 39 0 0,-1 0-1 0 0,2 0 0 0 0,-1 0 0 0 0,1 0 0 0 0,1 4-38 0 0,-3-7-1 0 0,1 1 4 0 0,9 5-29 0 0,-8-7-107 0 0,-1-1-79 0 0,37 50 110 0 0,-32-37 476 0 0,-3-9-357 0 0,0 1-1 0 0,-1 1 0 0 0,0-1 0 0 0,0 0 0 0 0,0 0 0 0 0,-1 4-16 0 0,0-4-30 0 0,1 0 0 0 0,-1-1 0 0 0,1 0-1 0 0,0 1 1 0 0,1-1 30 0 0,6 24-450 0 0,-10-14 283 0 0,1-14 182 0 0,-1 0 0 0 0,1 0 1 0 0,0 0-1 0 0,0 0 1 0 0,0 0-1 0 0,0 0 1 0 0,0 0-1 0 0,0 0 0 0 0,0 0 1 0 0,0 0-1 0 0,0 0 1 0 0,0 0-1 0 0,1 0 1 0 0,-1 0-1 0 0,0 0 0 0 0,1 0 1 0 0,-1 0-1 0 0,1 0 1 0 0,-1 0-1 0 0,1 0-15 0 0,4 5 111 0 0,10 19 270 0 0,-8-17-381 0 0,-1 0 0 0 0,-4 0 0 0 0,-2-8 0 0 0,0 0 0 0 0,0 0 0 0 0,0 1 0 0 0,0-1 0 0 0,0 0 0 0 0,0 0 0 0 0,0 1 0 0 0,0-1 0 0 0,1 0 0 0 0,-1 0 0 0 0,0 0 0 0 0,0 1 0 0 0,0-1 0 0 0,0 0 0 0 0,0 0 0 0 0,0 0 0 0 0,0 0 0 0 0,1 1 0 0 0,-1-1 0 0 0,0 0 0 0 0,0 0 0 0 0,0 0 0 0 0,0 0 0 0 0,1 0 0 0 0,-1 1 0 0 0,0-1 0 0 0,0 0 0 0 0,0 0 0 0 0,1 0 0 0 0,11 7 0 0 0,-11-6 0 0 0,0-1 0 0 0,-1 0 0 0 0,1 1 0 0 0,-1-1 0 0 0,1 0 0 0 0,0 1 0 0 0,-1-1 0 0 0,1 1 0 0 0,-1-1 0 0 0,1 1 0 0 0,-1-1 0 0 0,0 1 0 0 0,1 0 0 0 0,-1-1 0 0 0,1 1 0 0 0,-1-1 0 0 0,0 1 0 0 0,1 0 0 0 0,-1-1 0 0 0,0 1 0 0 0,0 0 0 0 0,0-1 0 0 0,0 1 0 0 0,3 5 0 0 0,-1-4 0 0 0,-1-1 0 0 0,0-1 0 0 0,0 1 0 0 0,-1 0 0 0 0,1 0 0 0 0,0 0 0 0 0,-1-1 0 0 0,1 1 0 0 0,-1 0 0 0 0,1 0 0 0 0,-1 0 0 0 0,1 0 0 0 0,-1 0 0 0 0,1 1 0 0 0,-1-2 0 0 0,0 1 0 0 0,0 0 0 0 0,0-1 0 0 0,0 1 0 0 0,0 0 0 0 0,0-1 0 0 0,0 1 0 0 0,1-1 0 0 0,-1 1 0 0 0,0-1 0 0 0,0 1 0 0 0,1 0 0 0 0,-1-1 0 0 0,0 1 0 0 0,1-1 0 0 0,-1 1 0 0 0,0-1 0 0 0,1 1 0 0 0,-1-1 0 0 0,1 0 0 0 0,-1 1 0 0 0,1-1 0 0 0,-1 1 0 0 0,1-1 0 0 0,-1 0 0 0 0,1 1 0 0 0,2 0 0 0 0,11 19 17 0 0,-11-16-12 0 0,0 0-1 0 0,0 0 1 0 0,0 0 0 0 0,0 0-1 0 0,1-1 1 0 0,-1 1 0 0 0,1-1 0 0 0,0 0-1 0 0,0 0 1 0 0,3 2-5 0 0,-4-3 4 0 0,-1 0 1 0 0,0 1-1 0 0,0-1 1 0 0,0 1-1 0 0,0-1 0 0 0,0 1 1 0 0,-1 0-1 0 0,1 0 0 0 0,-1 0 1 0 0,0 0-1 0 0,0 0 0 0 0,0 0-4 0 0,6 12 12 0 0,-5-11-12 0 0,0 0 0 0 0,0 1 0 0 0,0-1 0 0 0,0 0 0 0 0,-1 1 0 0 0,0 0 0 0 0,0-1 0 0 0,0 1 0 0 0,0 3 0 0 0,0-3 0 0 0,0-1 0 0 0,1 1 0 0 0,-1-1 0 0 0,1 1 0 0 0,0-1 0 0 0,0 0 0 0 0,1 0 0 0 0,-1 0 0 0 0,1 0 0 0 0,3 7 0 0 0,-5-10 0 0 0,0 0 0 0 0,-1 0 0 0 0,1 0 0 0 0,0 0 0 0 0,0 0 0 0 0,0 0 0 0 0,0 0 0 0 0,0 0 0 0 0,0 0 0 0 0,0-1 0 0 0,0 1 0 0 0,0 0 0 0 0,1-1 0 0 0,-1 1 0 0 0,12 8 0 0 0,-11-3 0 0 0,5 9 0 0 0,-4-9 0 0 0,0 0 0 0 0,-1 0 0 0 0,1 0 0 0 0,-2 1 0 0 0,2 5 0 0 0,-1-2 12 0 0,0 0 1 0 0,0-1-1 0 0,1 1 0 0 0,0-1 0 0 0,2 4-12 0 0,-1-4 3 0 0,1 3-3 0 0,1 1 0 0 0,0-1 0 0 0,1 1 0 0 0,2 5 53 0 0,-8-17-53 0 0,8 15 37 0 0,-1 0 1 0 0,2 8-38 0 0,-1-4 4 0 0,2 5 45 0 0,6 20-49 0 0,-7-25 9 0 0,0-3 46 0 0,-3-5-41 0 0,-5-10-8 0 0,-1 0 0 0 0,0-1 0 0 0,0 1 1 0 0,0 0-1 0 0,0 0 0 0 0,0 0 0 0 0,0 0 0 0 0,-1 0 0 0 0,1 0 0 0 0,-1 0-6 0 0,20 60 75 0 0,-10-37-22 0 0,0 1-53 0 0,-6-12 0 0 0,1-1 0 0 0,1 0 0 0 0,6 13 0 0 0,-3-7 0 0 0,-2-2 0 0 0,-6-14 0 0 0,0 1 0 0 0,0 0 0 0 0,1-1 0 0 0,0 1 0 0 0,0-1 0 0 0,0 1 0 0 0,2 2 0 0 0,4 4 0 0 0,-8-6 0 0 0,0-1 0 0 0,9 10 0 0 0,-8-11 0 0 0,0-1 0 0 0,0 0 0 0 0,0 1 0 0 0,0-1 0 0 0,-1 1 0 0 0,1 0 0 0 0,0-1 0 0 0,-1 1 0 0 0,1-1 0 0 0,0 1 0 0 0,-1 0 0 0 0,0 0 0 0 0,0-1 0 0 0,1 2 0 0 0,-1-1 0 0 0,0 1 0 0 0,1 0 0 0 0,0 0 0 0 0,-1-1 0 0 0,1 1 0 0 0,0 0 0 0 0,1-1 0 0 0,-1 1 0 0 0,0 0 0 0 0,7 16 0 0 0,-4-10 0 0 0,-1 0 0 0 0,1-1 0 0 0,0 0 0 0 0,1 0 0 0 0,-1 0 0 0 0,4 3 0 0 0,-3-4 0 0 0,0 2 13 0 0,0 0 1 0 0,-1 0-1 0 0,2 5-13 0 0,7 14 24 0 0,-12-18-7 0 0,-1-9-15 0 0,0 0 0 0 0,0-1 1 0 0,0 1-1 0 0,0 0 0 0 0,0 0 0 0 0,0-1 1 0 0,1 1-1 0 0,-1 0 0 0 0,0 0 1 0 0,0-1-1 0 0,1 1 0 0 0,-1 0 1 0 0,0-1-1 0 0,1 1 0 0 0,-1 0 0 0 0,0-1-2 0 0,16 26 11 0 0,-3 13 53 0 0,7-6 136 0 0,-20-32-195 0 0,1 0 1 0 0,-1 0-1 0 0,1 1 0 0 0,0-1 0 0 0,-1 0 0 0 0,1 0 1 0 0,0 0-1 0 0,0 0 0 0 0,0 0 0 0 0,0 0 0 0 0,0 0 1 0 0,1 1-6 0 0,6 7-83 0 0,-7-6 15 0 0,1 6 15 0 0,1-6 45 0 0,-2-2 8 0 0,0-1 1 0 0,0 1 0 0 0,0-1 0 0 0,0 1-1 0 0,-1 0 1 0 0,1 0 0 0 0,0 0-1 0 0,-1-1 1 0 0,1 1 0 0 0,0 0 0 0 0,-1 0-1 0 0,1 0 1 0 0,-1 0 0 0 0,0 0-1 0 0,1 0 1 0 0,-1 0 0 0 0,1 0-1 0 0,3 5 48 0 0,11 9 82 0 0,-3 2-196 0 0,-4-9-21 0 0,-6-7 87 0 0,-1 0 0 0 0,0 0 0 0 0,1 0 0 0 0,-1 0 0 0 0,0 0 0 0 0,0 0 0 0 0,1 0 0 0 0,-1 0 0 0 0,0 1 0 0 0,0-1 0 0 0,-1 0 0 0 0,1 1 0 0 0,0-1 0 0 0,0 1 0 0 0,-1-1 0 0 0,1 1 0 0 0,1 2 0 0 0,-1-2 0 0 0,0 0 0 0 0,0 0 0 0 0,0-1 0 0 0,-1 1 0 0 0,1 0 0 0 0,-1 0 0 0 0,1 0 0 0 0,-1 0 0 0 0,0 0 0 0 0,1 0 0 0 0,-1 0 0 0 0,0 0 0 0 0,0-1 0 0 0,0 1 0 0 0,0 0 0 0 0,0-1 0 0 0,1 1 0 0 0,-1-1 0 0 0,1 1 0 0 0,-1-1 0 0 0,1 1 0 0 0,-1-1 0 0 0,1 0 0 0 0,0 1 0 0 0,0-1 0 0 0,2 7 0 0 0,-4 3 41 0 0,1-10-37 0 0,0-1-1 0 0,0 0 1 0 0,0 1-1 0 0,0-1 1 0 0,0 0-1 0 0,0 0 1 0 0,0 1-1 0 0,0-1 1 0 0,0 0 0 0 0,0 1-1 0 0,0-1 1 0 0,0 0-1 0 0,0 1 1 0 0,0-1-1 0 0,1 0 1 0 0,-1 0-1 0 0,0 1 1 0 0,0-1 0 0 0,0 0-1 0 0,0 1 1 0 0,1-1-1 0 0,-1 0 1 0 0,0 0-1 0 0,0 0 1 0 0,0 1-1 0 0,1-1-3 0 0,3 5 0 0 0,2-1-54 0 0,15 17-433 0 0,-19-19 339 0 0,1-1 156 0 0,-2 2-3721 0 0,2 2 2342 0 0</inkml:trace>
  <inkml:trace contextRef="#ctx0" brushRef="#br0" timeOffset="24163.976">5 25 3680 0 0,'1'-5'1222'0'0,"-1"5"-823"0"0,0 0 1 0 0,0-1 0 0 0,0 1-1 0 0,0-1 1 0 0,0 1 0 0 0,1 0-1 0 0,-1-1 1 0 0,0 1-1 0 0,0 0 1 0 0,0 0 0 0 0,1-1-1 0 0,-1 1 1 0 0,0 0 0 0 0,1 0-1 0 0,-1-1 1 0 0,0 1 0 0 0,0 0-1 0 0,1 0 1 0 0,-1-1 0 0 0,0 1-1 0 0,1 0 1 0 0,-1 0 0 0 0,0 0-1 0 0,1 0-399 0 0,3-1-213 0 0,-3 1 498 0 0,-1 0 55 0 0,0 0 20 0 0,0 0 7 0 0,0 16 2238 0 0,1 1-999 0 0,-1-12-1385 0 0,1-1 1 0 0,-1 1-1 0 0,0 0 1 0 0,-1-1-1 0 0,0 2-221 0 0,1-3 94 0 0,0 0-1 0 0,0 0 1 0 0,1 0-1 0 0,-1 0 1 0 0,0 0-1 0 0,1 0 1 0 0,0 0-1 0 0,1 3-93 0 0,2 14 356 0 0,-2 14 35 0 0,-2 19-391 0 0,0-26 53 0 0,2-24-30 0 0,1-8-165 0 0,2-5-222 0 0,-1-6-5925 0 0,-2 2-469 0 0</inkml:trace>
  <inkml:trace contextRef="#ctx0" brushRef="#br0" timeOffset="28789.929">1 7 920 0 0,'2'2'300'0'0,"-2"-2"924"0"0,0 0 404 0 0,0 0 78 0 0,0 0-100 0 0,0 0-502 0 0,0 0-220 0 0,0 0-42 0 0,0 0-51 0 0,0 0-180 0 0,0-1 253 0 0,0-4 391 0 0,0 5-1184 0 0,0-1 0 0 0,0 1 0 0 0,-1 0 0 0 0,1 0-1 0 0,0 0 1 0 0,0 0 0 0 0,0 0 0 0 0,0 0 0 0 0,0 0 0 0 0,0 0-1 0 0,0 0 1 0 0,0 0 0 0 0,0 0 0 0 0,0-1 0 0 0,1 1 0 0 0,-1 0-1 0 0,0 0 1 0 0,0 0 0 0 0,0 0 0 0 0,0 0 0 0 0,0 0 0 0 0,0 0 0 0 0,0 0-1 0 0,0 0 1 0 0,0 0 0 0 0,0 0 0 0 0,0 0 0 0 0,0-1 0 0 0,0 1-1 0 0,0 0 1 0 0,0 0 0 0 0,0 0 0 0 0,0 0 0 0 0,0 0 0 0 0,1 0-1 0 0,-1 0 1 0 0,0 0 0 0 0,0 0 0 0 0,0 0 0 0 0,0 0 0 0 0,0 0-1 0 0,0 0 1 0 0,0 0 0 0 0,0 0 0 0 0,0 0 0 0 0,0 0 0 0 0,1 0 0 0 0,-1 0-1 0 0,0 0 1 0 0,0 0 0 0 0,0 0 0 0 0,0 0 0 0 0,0 0 0 0 0,0 0-1 0 0,0 0 1 0 0,0 0 0 0 0,0 0 0 0 0,0 0 0 0 0,0 0 0 0 0,0 0-1 0 0,1 0 1 0 0,-1 1 0 0 0,0-1-71 0 0,6 2 503 0 0,0 1 0 0 0,0-1 0 0 0,1 0-1 0 0,-1 0 1 0 0,1-1 0 0 0,0 0-503 0 0,6 2 16 0 0,1 0-63 0 0,-9-2 91 0 0,0-1 0 0 0,0 2 0 0 0,0-1 0 0 0,-1 0 0 0 0,1 1-1 0 0,0 0-43 0 0,-1 0 2 0 0,1-1 0 0 0,-1 1-1 0 0,1-1 1 0 0,0 0-1 0 0,-1 0 1 0 0,1-1 0 0 0,1 1-2 0 0,20 3 236 0 0,-24-4-251 0 0,0 1 0 0 0,0-1 0 0 0,0 0 1 0 0,-1 0-1 0 0,1 0 0 0 0,0 0 0 0 0,0 0 0 0 0,0-1 0 0 0,-1 1 0 0 0,1 0 0 0 0,0-1 0 0 0,-1 0 0 0 0,2 0 15 0 0,14-3-939 0 0,-16 4-88 0 0,3-5-6451 0 0,-4 4 2253 0 0</inkml:trace>
  <inkml:trace contextRef="#ctx0" brushRef="#br0" timeOffset="29300.661">247 58 3680 0 0,'0'0'284'0'0,"0"0"39"0"0,0 0 857 0 0,0 0 394 0 0,0 0 81 0 0,0 0-129 0 0,0 0-576 0 0,-2 4 1023 0 0,2-4-1887 0 0,0 0 1 0 0,0 0-1 0 0,0-1 0 0 0,-1 1 1 0 0,1 0-1 0 0,0 0 1 0 0,0 0-1 0 0,0 0 0 0 0,0 0 1 0 0,-1-1-1 0 0,1 1 1 0 0,0 0-1 0 0,0 0 0 0 0,0 0 1 0 0,-1 0-1 0 0,1 0 0 0 0,0 0 1 0 0,0 0-1 0 0,-1 0 1 0 0,1 0-1 0 0,0 0 0 0 0,0 0 1 0 0,0 0-1 0 0,-1 0 0 0 0,1 0 1 0 0,0 0-1 0 0,0 0 1 0 0,-1 0-1 0 0,1 0 0 0 0,0 0 1 0 0,0 1-1 0 0,0-1 1 0 0,-1 0-1 0 0,1 0 0 0 0,0 0 1 0 0,0 0-1 0 0,0 0-86 0 0,-11 10 818 0 0,-8 13-306 0 0,13-15-95 0 0,-1 0 0 0 0,1-1-1 0 0,-2 0 1 0 0,-5 5-417 0 0,-11 10 603 0 0,-14 7-382 0 0,-21 25-1845 0 0,56-52 685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1-04T12:03:47.361"/>
    </inkml:context>
    <inkml:brush xml:id="br0">
      <inkml:brushProperty name="width" value="0.1" units="cm"/>
      <inkml:brushProperty name="height" value="0.1" units="cm"/>
      <inkml:brushProperty name="color" value="#5B2D90"/>
    </inkml:brush>
  </inkml:definitions>
  <inkml:trace contextRef="#ctx0" brushRef="#br0">48 22 4144 0 0,'0'0'319'0'0,"0"0"-103"0"0,0 0 346 0 0,0 0 169 0 0,0 0 34 0 0,0 0-44 0 0,6 9 958 0 0,-3-2-1211 0 0,-3-5 39 0 0,0-2 5 0 0,0 2-47 0 0,0 0-416 0 0,0 0-1 0 0,0 0 1 0 0,0 0-1 0 0,1 0 1 0 0,-1 0-1 0 0,0 0 1 0 0,1 0-1 0 0,-1 0 1 0 0,1 0-1 0 0,0 0 1 0 0,-1 0-1 0 0,1-1 1 0 0,1 3-49 0 0,10 12 1102 0 0,-8-11-863 0 0,1 1 0 0 0,-1 1-1 0 0,0-1 1 0 0,-1 0 0 0 0,3 8-239 0 0,-2-5 182 0 0,0 0 1 0 0,1-1 0 0 0,0 1 0 0 0,1-1 0 0 0,0 0 0 0 0,1 1-183 0 0,12 18 375 0 0,12 12-321 0 0,-24-31 30 0 0,0-1-1 0 0,-1 1 1 0 0,0 0 0 0 0,0 0-1 0 0,-1 1 1 0 0,0 0 0 0 0,1 3-84 0 0,-4-7 80 0 0,0-1 1 0 0,0 1-1 0 0,1-1 1 0 0,0 0-1 0 0,1 1-80 0 0,13 22 317 0 0,-6-10-151 0 0,-9-15-147 0 0,0 0 0 0 0,-1 0 0 0 0,1 1 0 0 0,-1-1 0 0 0,0 0-1 0 0,1 0 1 0 0,-1 1 0 0 0,0-1 0 0 0,0 2-19 0 0,0 0 30 0 0,1 0-1 0 0,-1 0 1 0 0,1 0-1 0 0,0-1 1 0 0,0 1-1 0 0,1 2-29 0 0,0-2 30 0 0,-1 0 1 0 0,1 1-1 0 0,-1-1 0 0 0,0 1 0 0 0,0 0-30 0 0,27 79 283 0 0,-23-67-52 0 0,1 1 1 0 0,2 3-232 0 0,9 22 414 0 0,-11-28-271 0 0,-1 0 0 0 0,2 0-1 0 0,0 0 1 0 0,1-1 0 0 0,9 11-143 0 0,-16-22 2 0 0,0-1 0 0 0,-1 1-1 0 0,1 0 1 0 0,-1 0 0 0 0,1 0 0 0 0,-1 0 0 0 0,0 0 0 0 0,0 0-2 0 0,7 15-1 0 0,3 5 330 0 0,0 1-1 0 0,-2 0 0 0 0,5 19-328 0 0,-2-9 119 0 0,-1 5 42 0 0,-6-22 3 0 0,1 1-1 0 0,4 10-163 0 0,-3-11 137 0 0,-2 0 0 0 0,0 1 0 0 0,1 7-137 0 0,-1-2 76 0 0,29 91 177 0 0,-7-47-393 0 0,-5-2 87 0 0,-16-45 270 0 0,1 0-1 0 0,8 16-216 0 0,9 21-309 0 0,-15-34 830 0 0,11 21-521 0 0,16 27 342 0 0,-27-54-301 0 0,-1 1 1 0 0,0 0 0 0 0,-2 0-1 0 0,5 17-41 0 0,12 34 90 0 0,-16-58-77 0 0,-1 0 0 0 0,2 0-1 0 0,-1-1 1 0 0,2 0 0 0 0,-1 0 0 0 0,10 8-13 0 0,8 9 8 0 0,7 14 98 0 0,17 30-106 0 0,-48-67 14 0 0,75 121 325 0 0,-40-67-265 0 0,-18-30-27 0 0,-2 0-1 0 0,-1 1 0 0 0,6 17-46 0 0,-10-16 112 0 0,-5-14 12 0 0,1 1 0 0 0,2 3-124 0 0,-2-6-7 0 0,12 19-211 0 0,-12-22 190 0 0,0 1 1 0 0,-1 1 0 0 0,4 8 27 0 0,11 18-16 0 0,11 28 16 0 0,-13-29 0 0 0,-15-27 0 0 0,0-1 0 0 0,1 0 0 0 0,0 0 0 0 0,2 0 0 0 0,-3-3 0 0 0,-1 1 0 0 0,1-1 0 0 0,-1 1 0 0 0,0 0 0 0 0,-1 1 0 0 0,1-1 0 0 0,-1-1 0 0 0,1 0 0 0 0,0 1 0 0 0,0-1 0 0 0,4 4 0 0 0,-1-2 24 0 0,0 0 0 0 0,-1 1 0 0 0,0-1 0 0 0,0 1 0 0 0,-1 1 0 0 0,-1-1 0 0 0,4 12-24 0 0,0 1 143 0 0,2 0-1 0 0,1 0 0 0 0,0-1 1 0 0,2-1-1 0 0,3 3-142 0 0,-7-11 0 0 0,1 0 0 0 0,0-1 0 0 0,4 3 0 0 0,11 13 0 0 0,7 4 24 0 0,-24-24-14 0 0,0 0 0 0 0,-1 0 0 0 0,0 0 0 0 0,5 9-10 0 0,14 22 31 0 0,-2-2 88 0 0,4 11-119 0 0,5 7 140 0 0,-29-47-110 0 0,1-1 1 0 0,0 0 0 0 0,6 7-31 0 0,9 12 72 0 0,-6-5-67 0 0,1-1 1 0 0,3 1-6 0 0,20 26-1 0 0,16 18 351 0 0,-27-33-301 0 0,2 3-49 0 0,-16-17-34 0 0,1-1 0 0 0,2-1 0 0 0,-1-1 0 0 0,2 0-1 0 0,0-1 1 0 0,0-1 0 0 0,7 3 34 0 0,38 28 0 0 0,-44-34 31 0 0,0 2 0 0 0,0-1 0 0 0,-1 2 0 0 0,0 0 0 0 0,4 7-31 0 0,20 13 107 0 0,-30-22-88 0 0,1 0 0 0 0,0-1 0 0 0,1 0 0 0 0,0-1 1 0 0,6 2-20 0 0,22 12 38 0 0,8 1-38 0 0,-7-4 4 0 0,39 16-4 0 0,-41-20 20 0 0,-32-14-14 0 0,-1 0-1 0 0,1 1 1 0 0,-1 0-1 0 0,0 1 1 0 0,0 0-1 0 0,0 0 1 0 0,0 0-1 0 0,0 2-5 0 0,8 5 21 0 0,1-1-1 0 0,-1 0 0 0 0,2-1 1 0 0,-1 0-1 0 0,18 6-20 0 0,15 7 26 0 0,33 13 28 0 0,-67-28-45 0 0,1 0 29 0 0,1-1 1 0 0,5 1-39 0 0,-14-6 34 0 0,1 1-1 0 0,0-1 1 0 0,-1-1-1 0 0,9 0-33 0 0,-7 0 34 0 0,0 0 1 0 0,-1 1-1 0 0,1 0 0 0 0,1 0-34 0 0,94 23 357 0 0,82 6-357 0 0,-138-27 151 0 0,45-4-151 0 0,-29 0 60 0 0,-36 2 10 0 0,0 1 1 0 0,0 1-1 0 0,0 2 0 0 0,17 6-70 0 0,-8-2 287 0 0,-12-2-291 0 0,1 0 0 0 0,0-3 0 0 0,11 1 4 0 0,11 0-141 0 0,-27-2 143 0 0,0-2 0 0 0,0 0 0 0 0,3-1-2 0 0,27-2 75 0 0,6 3-75 0 0,-1 0 115 0 0,-44 0-99 0 0,0 0 1 0 0,0 1-1 0 0,8 2-16 0 0,30 4 25 0 0,-18-3-4 0 0,-25-4-13 0 0,1 1 1 0 0,-1-1 0 0 0,1-1-1 0 0,-1 1 1 0 0,7-2-9 0 0,185-17 144 0 0,-115 13 128 0 0,23 3-272 0 0,-91 1 0 0 0,1-1 0 0 0,0 0 0 0 0,13-5 0 0 0,-4 1 0 0 0,19-5-2 0 0,-31 6 21 0 0,-1 2-1 0 0,1 0 0 0 0,8-1-18 0 0,-1 2 15 0 0,20-1 56 0 0,6 1-71 0 0,5 1 76 0 0,-14 0-16 0 0,27 3-60 0 0,-19-3 40 0 0,-13-1-27 0 0,13-2-13 0 0,-20 0 0 0 0,-4 0 25 0 0,9-2 14 0 0,22-1-28 0 0,-13 8 47 0 0,0 2 1 0 0,10 3-59 0 0,-41-5 3 0 0,-3 1 3 0 0,0-1 0 0 0,0 0 0 0 0,0-1 0 0 0,0 1 0 0 0,0-1 0 0 0,0-1 1 0 0,0 1-1 0 0,0-1 0 0 0,0 0 0 0 0,3-2-6 0 0,-3 1 0 0 0,0 0 0 0 0,0 1 0 0 0,0 0 0 0 0,0-1 0 0 0,23-4 0 0 0,-15 3 0 0 0,0-1 0 0 0,15 0 0 0 0,-14 2 0 0 0,0-1 0 0 0,10-3 0 0 0,-11 3 0 0 0,1 0 0 0 0,0 1 0 0 0,7-1 0 0 0,2 1 0 0 0,-14 1 0 0 0,-8 1 0 0 0,0 0 0 0 0,0 0 0 0 0,0 0 0 0 0,0-1 0 0 0,-1 1 0 0 0,1-1 0 0 0,2-1 0 0 0,1 1 0 0 0,1-1 0 0 0,-1 1 0 0 0,1 0 0 0 0,0 1 0 0 0,-1-1 0 0 0,1 1 0 0 0,1 1 0 0 0,27-3 0 0 0,25-1 0 0 0,-52 2 0 0 0,-3 1 0 0 0,0 0 0 0 0,1 0 0 0 0,-1 1 0 0 0,1-1 0 0 0,-1 1 0 0 0,4 1 0 0 0,18 1 0 0 0,1-1 0 0 0,25-2 0 0 0,-19-1 0 0 0,-27 1 0 0 0,0-1 0 0 0,1-1 0 0 0,-1 1 0 0 0,0-1 0 0 0,1 0 0 0 0,5-3 0 0 0,-7 2 0 0 0,1 1 0 0 0,0 0 0 0 0,0 0 0 0 0,-1 1 0 0 0,1 0 0 0 0,6 0 0 0 0,-9 0 0 0 0,-1 1 0 0 0,1 0 0 0 0,0-1 0 0 0,-1 1 0 0 0,1-1 0 0 0,0 0 0 0 0,2-2 0 0 0,2 2 0 0 0,-1 0 0 0 0,0 0 0 0 0,0 1 0 0 0,6 0 0 0 0,-6 2 0 0 0,4 3 0 0 0,-9-6 0 0 0,-1 0 0 0 0,-1 1 0 0 0,0 0 0 0 0,0 0 0 0 0,0-1 0 0 0,0 1 0 0 0,1 0 0 0 0,-1 0 0 0 0,0 0 0 0 0,0 0 0 0 0,0-1 0 0 0,1 1 0 0 0,-1 0 0 0 0,0 0 0 0 0,0 0 0 0 0,1 0 0 0 0,-1 0 0 0 0,0 0 0 0 0,0 0 0 0 0,1 0 0 0 0,-1 0 0 0 0,0 0 0 0 0,0 0 0 0 0,1 0 0 0 0,-1 0 0 0 0,0 0 0 0 0,0 0 0 0 0,1 0 0 0 0,-1 0 0 0 0,0 0 0 0 0,0 0 0 0 0,1 0 0 0 0,-1 0 0 0 0,0 0 0 0 0,0 0 0 0 0,1 0 0 0 0,-1 1 0 0 0,0-1 0 0 0,0 0 0 0 0,0 0 0 0 0,10 5 0 0 0,-4-1 11 0 0,-3-2-7 0 0,-1-1-1 0 0,1 1 1 0 0,-1 0 0 0 0,0 1 0 0 0,0-1-1 0 0,0 0 1 0 0,0 1 0 0 0,0-1-1 0 0,-1 1 1 0 0,1-1 0 0 0,-1 1 0 0 0,0 0-1 0 0,1 0-3 0 0,-1 0 5 0 0,23 48-5 0 0,1 0 0 0 0,-18-40 0 0 0,-6-10 1 0 0,0 1 0 0 0,1-1 0 0 0,-1 1 0 0 0,0-1 0 0 0,-1 1 0 0 0,1 0 0 0 0,0-1 1 0 0,0 1-1 0 0,-1 0 0 0 0,1 0-1 0 0,5 23 53 0 0,-5-15-53 0 0,-1-9 0 0 0,1 1 0 0 0,-1-1 0 0 0,0 1 0 0 0,1-1 0 0 0,-1 0 0 0 0,0 1 0 0 0,1-1 0 0 0,0 0 0 0 0,-1 1 0 0 0,1-1 0 0 0,0 0 0 0 0,0 0 0 0 0,8 19 0 0 0,-3 1 0 0 0,-1-14 0 0 0,-3-5-14 0 0,0-1 0 0 0,-1 1 0 0 0,1 0 0 0 0,-1 0 0 0 0,0 0 0 0 0,0 0 0 0 0,1 0 0 0 0,-1 0 0 0 0,-1 1 0 0 0,1-1 0 0 0,0 0 0 0 0,0 0 0 0 0,-1 1 0 0 0,0-1-1 0 0,1 1 1 0 0,-1-1 0 0 0,0 2 14 0 0,1 2 39 0 0,-1 0-1 0 0,2 0 0 0 0,-1 0 0 0 0,1 0 0 0 0,1 4-38 0 0,-3-7-1 0 0,1 1 4 0 0,9 5-29 0 0,-8-7-107 0 0,-1-1-79 0 0,37 50 110 0 0,-32-37 476 0 0,-3-9-357 0 0,0 1-1 0 0,-1 1 0 0 0,0-1 0 0 0,0 0 0 0 0,0 0 0 0 0,-1 4-16 0 0,0-4-30 0 0,1 0 0 0 0,-1-1 0 0 0,1 0-1 0 0,0 1 1 0 0,1-1 30 0 0,6 24-450 0 0,-10-14 283 0 0,1-14 182 0 0,-1 0 0 0 0,1 0 1 0 0,0 0-1 0 0,0 0 1 0 0,0 0-1 0 0,0 0 1 0 0,0 0-1 0 0,0 0 0 0 0,0 0 1 0 0,0 0-1 0 0,0 0 1 0 0,0 0-1 0 0,1 0 1 0 0,-1 0-1 0 0,0 0 0 0 0,1 0 1 0 0,-1 0-1 0 0,1 0 1 0 0,-1 0-1 0 0,1 0-15 0 0,4 5 111 0 0,10 19 270 0 0,-8-17-381 0 0,-1 0 0 0 0,-4 0 0 0 0,-2-8 0 0 0,0 0 0 0 0,0 0 0 0 0,0 1 0 0 0,0-1 0 0 0,0 0 0 0 0,0 0 0 0 0,0 1 0 0 0,0-1 0 0 0,1 0 0 0 0,-1 0 0 0 0,0 0 0 0 0,0 1 0 0 0,0-1 0 0 0,0 0 0 0 0,0 0 0 0 0,0 0 0 0 0,0 0 0 0 0,1 1 0 0 0,-1-1 0 0 0,0 0 0 0 0,0 0 0 0 0,0 0 0 0 0,0 0 0 0 0,1 0 0 0 0,-1 1 0 0 0,0-1 0 0 0,0 0 0 0 0,0 0 0 0 0,1 0 0 0 0,11 7 0 0 0,-11-6 0 0 0,0-1 0 0 0,-1 0 0 0 0,1 1 0 0 0,-1-1 0 0 0,1 0 0 0 0,0 1 0 0 0,-1-1 0 0 0,1 1 0 0 0,-1-1 0 0 0,1 1 0 0 0,-1-1 0 0 0,0 1 0 0 0,1 0 0 0 0,-1-1 0 0 0,1 1 0 0 0,-1-1 0 0 0,0 1 0 0 0,1 0 0 0 0,-1-1 0 0 0,0 1 0 0 0,0 0 0 0 0,0-1 0 0 0,0 1 0 0 0,3 5 0 0 0,-1-4 0 0 0,-1-1 0 0 0,0-1 0 0 0,0 1 0 0 0,-1 0 0 0 0,1 0 0 0 0,0 0 0 0 0,-1-1 0 0 0,1 1 0 0 0,-1 0 0 0 0,1 0 0 0 0,-1 0 0 0 0,1 0 0 0 0,-1 0 0 0 0,1 1 0 0 0,-1-2 0 0 0,0 1 0 0 0,0 0 0 0 0,0-1 0 0 0,0 1 0 0 0,0 0 0 0 0,0-1 0 0 0,0 1 0 0 0,1-1 0 0 0,-1 1 0 0 0,0-1 0 0 0,0 1 0 0 0,1 0 0 0 0,-1-1 0 0 0,0 1 0 0 0,1-1 0 0 0,-1 1 0 0 0,0-1 0 0 0,1 1 0 0 0,-1-1 0 0 0,1 0 0 0 0,-1 1 0 0 0,1-1 0 0 0,-1 1 0 0 0,1-1 0 0 0,-1 0 0 0 0,1 1 0 0 0,2 0 0 0 0,11 19 17 0 0,-11-16-12 0 0,0 0-1 0 0,0 0 1 0 0,0 0 0 0 0,0 0-1 0 0,1-1 1 0 0,-1 1 0 0 0,1-1 0 0 0,0 0-1 0 0,0 0 1 0 0,3 2-5 0 0,-4-3 4 0 0,-1 0 1 0 0,0 1-1 0 0,0-1 1 0 0,0 1-1 0 0,0-1 0 0 0,0 1 1 0 0,-1 0-1 0 0,1 0 0 0 0,-1 0 1 0 0,0 0-1 0 0,0 0 0 0 0,0 0-4 0 0,6 12 12 0 0,-5-11-12 0 0,0 0 0 0 0,0 1 0 0 0,0-1 0 0 0,0 0 0 0 0,-1 1 0 0 0,0 0 0 0 0,0-1 0 0 0,0 1 0 0 0,0 3 0 0 0,0-3 0 0 0,0-1 0 0 0,1 1 0 0 0,-1-1 0 0 0,1 1 0 0 0,0-1 0 0 0,0 0 0 0 0,1 0 0 0 0,-1 0 0 0 0,1 0 0 0 0,3 7 0 0 0,-5-10 0 0 0,0 0 0 0 0,-1 0 0 0 0,1 0 0 0 0,0 0 0 0 0,0 0 0 0 0,0 0 0 0 0,0 0 0 0 0,0 0 0 0 0,0 0 0 0 0,0-1 0 0 0,0 1 0 0 0,0 0 0 0 0,1-1 0 0 0,-1 1 0 0 0,12 8 0 0 0,-11-3 0 0 0,5 9 0 0 0,-4-9 0 0 0,0 0 0 0 0,-1 0 0 0 0,1 0 0 0 0,-2 1 0 0 0,2 5 0 0 0,-1-2 12 0 0,0 0 1 0 0,0-1-1 0 0,1 1 0 0 0,0-1 0 0 0,2 4-12 0 0,-1-4 3 0 0,1 3-3 0 0,1 1 0 0 0,0-1 0 0 0,1 1 0 0 0,2 5 53 0 0,-8-17-53 0 0,8 15 37 0 0,-1 0 1 0 0,2 8-38 0 0,-1-4 4 0 0,2 5 45 0 0,6 20-49 0 0,-7-25 9 0 0,0-3 46 0 0,-3-5-41 0 0,-5-10-8 0 0,-1 0 0 0 0,0-1 0 0 0,0 1 1 0 0,0 0-1 0 0,0 0 0 0 0,0 0 0 0 0,0 0 0 0 0,-1 0 0 0 0,1 0 0 0 0,-1 0-6 0 0,20 60 75 0 0,-10-37-22 0 0,0 1-53 0 0,-6-12 0 0 0,1-1 0 0 0,1 0 0 0 0,6 13 0 0 0,-3-7 0 0 0,-2-2 0 0 0,-6-14 0 0 0,0 1 0 0 0,0 0 0 0 0,1-1 0 0 0,0 1 0 0 0,0-1 0 0 0,0 1 0 0 0,2 2 0 0 0,4 4 0 0 0,-8-6 0 0 0,0-1 0 0 0,9 10 0 0 0,-8-11 0 0 0,0-1 0 0 0,0 0 0 0 0,0 1 0 0 0,0-1 0 0 0,-1 1 0 0 0,1 0 0 0 0,0-1 0 0 0,-1 1 0 0 0,1-1 0 0 0,0 1 0 0 0,-1 0 0 0 0,0 0 0 0 0,0-1 0 0 0,1 2 0 0 0,-1-1 0 0 0,0 1 0 0 0,1 0 0 0 0,0 0 0 0 0,-1-1 0 0 0,1 1 0 0 0,0 0 0 0 0,1-1 0 0 0,-1 1 0 0 0,0 0 0 0 0,7 16 0 0 0,-4-10 0 0 0,-1 0 0 0 0,1-1 0 0 0,0 0 0 0 0,1 0 0 0 0,-1 0 0 0 0,4 3 0 0 0,-3-4 0 0 0,0 2 13 0 0,0 0 1 0 0,-1 0-1 0 0,2 5-13 0 0,7 14 24 0 0,-12-18-7 0 0,-1-9-15 0 0,0 0 0 0 0,0-1 1 0 0,0 1-1 0 0,0 0 0 0 0,0 0 0 0 0,0-1 1 0 0,1 1-1 0 0,-1 0 0 0 0,0 0 1 0 0,0-1-1 0 0,1 1 0 0 0,-1 0 1 0 0,0-1-1 0 0,1 1 0 0 0,-1 0 0 0 0,0-1-2 0 0,16 26 11 0 0,-3 13 53 0 0,7-6 136 0 0,-20-32-195 0 0,1 0 1 0 0,-1 0-1 0 0,1 1 0 0 0,0-1 0 0 0,-1 0 0 0 0,1 0 1 0 0,0 0-1 0 0,0 0 0 0 0,0 0 0 0 0,0 0 0 0 0,0 0 1 0 0,1 1-6 0 0,6 7-83 0 0,-7-6 15 0 0,1 6 15 0 0,1-6 45 0 0,-2-2 8 0 0,0-1 1 0 0,0 1 0 0 0,0-1 0 0 0,0 1-1 0 0,-1 0 1 0 0,1 0 0 0 0,0 0-1 0 0,-1-1 1 0 0,1 1 0 0 0,0 0 0 0 0,-1 0-1 0 0,1 0 1 0 0,-1 0 0 0 0,0 0-1 0 0,1 0 1 0 0,-1 0 0 0 0,1 0-1 0 0,3 5 48 0 0,11 9 82 0 0,-3 2-196 0 0,-4-9-21 0 0,-6-7 87 0 0,-1 0 0 0 0,0 0 0 0 0,1 0 0 0 0,-1 0 0 0 0,0 0 0 0 0,0 0 0 0 0,1 0 0 0 0,-1 0 0 0 0,0 1 0 0 0,0-1 0 0 0,-1 0 0 0 0,1 1 0 0 0,0-1 0 0 0,0 1 0 0 0,-1-1 0 0 0,1 1 0 0 0,1 2 0 0 0,-1-2 0 0 0,0 0 0 0 0,0 0 0 0 0,0-1 0 0 0,-1 1 0 0 0,1 0 0 0 0,-1 0 0 0 0,1 0 0 0 0,-1 0 0 0 0,0 0 0 0 0,1 0 0 0 0,-1 0 0 0 0,0 0 0 0 0,0-1 0 0 0,0 1 0 0 0,0 0 0 0 0,0-1 0 0 0,1 1 0 0 0,-1-1 0 0 0,1 1 0 0 0,-1-1 0 0 0,1 1 0 0 0,-1-1 0 0 0,1 0 0 0 0,0 1 0 0 0,0-1 0 0 0,2 7 0 0 0,-4 3 41 0 0,1-10-37 0 0,0-1-1 0 0,0 0 1 0 0,0 1-1 0 0,0-1 1 0 0,0 0-1 0 0,0 0 1 0 0,0 1-1 0 0,0-1 1 0 0,0 0 0 0 0,0 1-1 0 0,0-1 1 0 0,0 0-1 0 0,0 1 1 0 0,0-1-1 0 0,1 0 1 0 0,-1 0-1 0 0,0 1 1 0 0,0-1 0 0 0,0 0-1 0 0,0 1 1 0 0,1-1-1 0 0,-1 0 1 0 0,0 0-1 0 0,0 0 1 0 0,0 1-1 0 0,1-1-3 0 0,3 5 0 0 0,2-1-54 0 0,15 17-433 0 0,-19-19 339 0 0,1-1 156 0 0,-2 2-3721 0 0,2 2 2342 0 0</inkml:trace>
  <inkml:trace contextRef="#ctx0" brushRef="#br0" timeOffset="24163.976">5 25 3680 0 0,'1'-5'1222'0'0,"-1"5"-823"0"0,0 0 1 0 0,0-1 0 0 0,0 1-1 0 0,0-1 1 0 0,0 1 0 0 0,1 0-1 0 0,-1-1 1 0 0,0 1-1 0 0,0 0 1 0 0,0 0 0 0 0,1-1-1 0 0,-1 1 1 0 0,0 0 0 0 0,1 0-1 0 0,-1-1 1 0 0,0 1 0 0 0,0 0-1 0 0,1 0 1 0 0,-1-1 0 0 0,0 1-1 0 0,1 0 1 0 0,-1 0 0 0 0,0 0-1 0 0,1 0-399 0 0,3-1-213 0 0,-3 1 498 0 0,-1 0 55 0 0,0 0 20 0 0,0 0 7 0 0,0 16 2238 0 0,1 1-999 0 0,-1-12-1385 0 0,1-1 1 0 0,-1 1-1 0 0,0 0 1 0 0,-1-1-1 0 0,0 2-221 0 0,1-3 94 0 0,0 0-1 0 0,0 0 1 0 0,1 0-1 0 0,-1 0 1 0 0,0 0-1 0 0,1 0 1 0 0,0 0-1 0 0,1 3-93 0 0,2 14 356 0 0,-2 14 35 0 0,-2 19-391 0 0,0-26 53 0 0,2-24-30 0 0,1-8-165 0 0,2-5-222 0 0,-1-6-5925 0 0,-2 2-469 0 0</inkml:trace>
  <inkml:trace contextRef="#ctx0" brushRef="#br0" timeOffset="28789.929">1 7 920 0 0,'2'2'300'0'0,"-2"-2"924"0"0,0 0 404 0 0,0 0 78 0 0,0 0-100 0 0,0 0-502 0 0,0 0-220 0 0,0 0-42 0 0,0 0-51 0 0,0 0-180 0 0,0-1 253 0 0,0-4 391 0 0,0 5-1184 0 0,0-1 0 0 0,0 1 0 0 0,-1 0 0 0 0,1 0-1 0 0,0 0 1 0 0,0 0 0 0 0,0 0 0 0 0,0 0 0 0 0,0 0 0 0 0,0 0-1 0 0,0 0 1 0 0,0 0 0 0 0,0 0 0 0 0,0-1 0 0 0,1 1 0 0 0,-1 0-1 0 0,0 0 1 0 0,0 0 0 0 0,0 0 0 0 0,0 0 0 0 0,0 0 0 0 0,0 0 0 0 0,0 0-1 0 0,0 0 1 0 0,0 0 0 0 0,0 0 0 0 0,0 0 0 0 0,0-1 0 0 0,0 1-1 0 0,0 0 1 0 0,0 0 0 0 0,0 0 0 0 0,0 0 0 0 0,0 0 0 0 0,1 0-1 0 0,-1 0 1 0 0,0 0 0 0 0,0 0 0 0 0,0 0 0 0 0,0 0 0 0 0,0 0-1 0 0,0 0 1 0 0,0 0 0 0 0,0 0 0 0 0,0 0 0 0 0,0 0 0 0 0,1 0 0 0 0,-1 0-1 0 0,0 0 1 0 0,0 0 0 0 0,0 0 0 0 0,0 0 0 0 0,0 0 0 0 0,0 0-1 0 0,0 0 1 0 0,0 0 0 0 0,0 0 0 0 0,0 0 0 0 0,0 0 0 0 0,0 0-1 0 0,1 0 1 0 0,-1 1 0 0 0,0-1-71 0 0,6 2 503 0 0,0 1 0 0 0,0-1 0 0 0,1 0-1 0 0,-1 0 1 0 0,1-1 0 0 0,0 0-503 0 0,6 2 16 0 0,1 0-63 0 0,-9-2 91 0 0,0-1 0 0 0,0 2 0 0 0,0-1 0 0 0,-1 0 0 0 0,1 1-1 0 0,0 0-43 0 0,-1 0 2 0 0,1-1 0 0 0,-1 1-1 0 0,1-1 1 0 0,0 0-1 0 0,-1 0 1 0 0,1-1 0 0 0,1 1-2 0 0,20 3 236 0 0,-24-4-251 0 0,0 1 0 0 0,0-1 0 0 0,0 0 1 0 0,-1 0-1 0 0,1 0 0 0 0,0 0 0 0 0,0 0 0 0 0,0-1 0 0 0,-1 1 0 0 0,1 0 0 0 0,0-1 0 0 0,-1 0 0 0 0,2 0 15 0 0,14-3-939 0 0,-16 4-88 0 0,3-5-6451 0 0,-4 4 2253 0 0</inkml:trace>
  <inkml:trace contextRef="#ctx0" brushRef="#br0" timeOffset="29300.661">247 58 3680 0 0,'0'0'284'0'0,"0"0"39"0"0,0 0 857 0 0,0 0 394 0 0,0 0 81 0 0,0 0-129 0 0,0 0-576 0 0,-2 4 1023 0 0,2-4-1887 0 0,0 0 1 0 0,0 0-1 0 0,0-1 0 0 0,-1 1 1 0 0,1 0-1 0 0,0 0 1 0 0,0 0-1 0 0,0 0 0 0 0,0 0 1 0 0,-1-1-1 0 0,1 1 1 0 0,0 0-1 0 0,0 0 0 0 0,0 0 1 0 0,-1 0-1 0 0,1 0 0 0 0,0 0 1 0 0,0 0-1 0 0,-1 0 1 0 0,1 0-1 0 0,0 0 0 0 0,0 0 1 0 0,0 0-1 0 0,-1 0 0 0 0,1 0 1 0 0,0 0-1 0 0,0 0 1 0 0,-1 0-1 0 0,1 0 0 0 0,0 0 1 0 0,0 1-1 0 0,0-1 1 0 0,-1 0-1 0 0,1 0 0 0 0,0 0 1 0 0,0 0-1 0 0,0 0-86 0 0,-11 10 818 0 0,-8 13-306 0 0,13-15-95 0 0,-1 0 0 0 0,1-1-1 0 0,-2 0 1 0 0,-5 5-417 0 0,-11 10 603 0 0,-14 7-382 0 0,-21 25-1845 0 0,56-52 685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1-04T12:08:16.943"/>
    </inkml:context>
    <inkml:brush xml:id="br0">
      <inkml:brushProperty name="width" value="0.1" units="cm"/>
      <inkml:brushProperty name="height" value="0.1" units="cm"/>
      <inkml:brushProperty name="color" value="#008C3A"/>
    </inkml:brush>
  </inkml:definitions>
  <inkml:trace contextRef="#ctx0" brushRef="#br0">5711 17 5760 0 0,'0'0'264'0'0,"0"0"-8"0"0,0 0-35 0 0,0 0 455 0 0,0 0 223 0 0,0 0 42 0 0,8-4 682 0 0,-7 3-1527 0 0,0 1 1 0 0,0-1 0 0 0,0 1-1 0 0,0-1 1 0 0,0 1-1 0 0,0-1 1 0 0,-1 1 0 0 0,1-1-1 0 0,0 0 1 0 0,-1 0-1 0 0,1 1 1 0 0,0-1 0 0 0,-1 0-97 0 0,1-1 597 0 0,-1 2-78 0 0,6-2 160 0 0,-5 3 6503 0 0,-8 15-6064 0 0,7-16-894 0 0,-10 13 2452 0 0,-11 8-1229 0 0,-30 28-876 0 0,46-42-569 0 0,0-1 1 0 0,1 0 0 0 0,0 1-1 0 0,-1 2-2 0 0,-23 38 0 0 0,27-45 1 0 0,1-2 4 0 0,-1-1 16 0 0,-11 11 16 0 0,11-9 3 0 0,1-1-229 0 0,0 0-579 0 0,4-8-2700 0 0,-1-2-4810 0 0</inkml:trace>
  <inkml:trace contextRef="#ctx0" brushRef="#br0" timeOffset="26417.924">4949 795 3656 0 0,'0'0'165'0'0,"-4"-8"22"0"0,2-3 6419 0 0,3 20-2969 0 0,0-1-4568 0 0,-1-6 1460 0 0,0-2 6 0 0,0 0 1 0 0,0 20 8793 0 0,0-13-10059 0 0,0-4 811 0 0,1 0-128 0 0,-8 10 1013 0 0,6-10-926 0 0,-1-1 4 0 0,1 0-1 0 0,-1 0 1 0 0,1 0-1 0 0,0 1 1 0 0,0-1-1 0 0,0 0 1 0 0,0 1-1 0 0,0-1 1 0 0,1 1-1 0 0,-1-1 1 0 0,1 2-44 0 0,0-3 73 0 0,-1 1-50 0 0,0-1-1 0 0,1 1 0 0 0,-1 0 1 0 0,1 0-1 0 0,-1 0 1 0 0,1 0-1 0 0,0 0 0 0 0,0 0 1 0 0,-1 0-1 0 0,2 0-22 0 0,-7 36 256 0 0,2-19-62 0 0,-1 0 0 0 0,-1-1 0 0 0,-8 16-194 0 0,-2 8 234 0 0,10-26-106 0 0,5-11-86 0 0,-3 19 66 0 0,4-16-87 0 0,0-6-3 0 0,0 0 0 0 0,-1 0 0 0 0,1 0 0 0 0,0 0 0 0 0,-1 0 0 0 0,1 0 1 0 0,-1 0-1 0 0,1 0 0 0 0,-1-1 0 0 0,0 1 0 0 0,0 0-18 0 0,-17 23 249 0 0,13-19-173 0 0,-9 8 172 0 0,11-12-218 0 0,1 0 0 0 0,-1 1 0 0 0,1-1 0 0 0,0 1 1 0 0,0 0-1 0 0,0-1 0 0 0,0 1 0 0 0,-1 1-30 0 0,0-2 99 0 0,3-2-97 0 0,0 0 0 0 0,0 0 0 0 0,0 0 0 0 0,-1 0 0 0 0,1 0 1 0 0,0 0-1 0 0,0 0 0 0 0,0 0 0 0 0,0 0 0 0 0,-1 0 0 0 0,1 0 1 0 0,0 0-1 0 0,0 0 0 0 0,0 0 0 0 0,0 0 0 0 0,-1 0 0 0 0,1 0 0 0 0,0 0 1 0 0,0 1-1 0 0,0-1 0 0 0,0 0 0 0 0,0 0 0 0 0,0 0 0 0 0,-1 0 1 0 0,1 0-1 0 0,0 0 0 0 0,0 1 0 0 0,0-1 0 0 0,0 0 0 0 0,0 0 0 0 0,0 0 1 0 0,0 0-1 0 0,0 0 0 0 0,0 1 0 0 0,0-1 0 0 0,0 0-2 0 0,-20 33 240 0 0,13-17-175 0 0,-2-1-1 0 0,-8 13-64 0 0,-1 0 52 0 0,11-20-16 0 0,6-6-31 0 0,-1-1-1 0 0,1 1 1 0 0,0-1 0 0 0,-1 1 0 0 0,1 0 0 0 0,0-1 0 0 0,0 1 0 0 0,0 1-5 0 0,-2 3 11 0 0,2-1 10 0 0,-1-1 0 0 0,0 0 1 0 0,0 0-1 0 0,-1 0 0 0 0,1 0 1 0 0,-1-1-1 0 0,0 1 0 0 0,-3 2-21 0 0,-7 14 29 0 0,2 1 28 0 0,10-19-15 0 0,0 1-35 0 0,0-1 0 0 0,-1 1 0 0 0,1-1 0 0 0,0 1 0 0 0,-1-1 0 0 0,0 1 0 0 0,1-1 0 0 0,-1 0 0 0 0,0 0 0 0 0,0 0 0 0 0,-1 1-7 0 0,-7 6 51 0 0,9-8-48 0 0,1-1-1 0 0,-1 1 0 0 0,0 0 1 0 0,1 0-1 0 0,-1-1 1 0 0,1 1-1 0 0,-1 0 0 0 0,1 0 1 0 0,-1 0-1 0 0,1 0 0 0 0,0 0 1 0 0,-1 0-1 0 0,1-1 0 0 0,0 1 1 0 0,0 0-1 0 0,0 1-2 0 0,-1 3 26 0 0,-1-3-13 0 0,-4 16-15 0 0,-2 4 66 0 0,7-19-61 0 0,0 0 0 0 0,0 0 0 0 0,-1 0 1 0 0,1 0-1 0 0,-1-1 0 0 0,0 1 0 0 0,0-1-3 0 0,-20 33 170 0 0,21-32-117 0 0,-2 2-30 0 0,-1 2 25 0 0,0-2-25 0 0,2-2 19 0 0,-6 4-18 0 0,1 1-1 0 0,-1 1 0 0 0,1-1 0 0 0,1 1 0 0 0,-1 2-23 0 0,5-8 12 0 0,-1 0-4 0 0,-9 11 59 0 0,6-3-8 0 0,7-7-53 0 0,-1-1-3 0 0,-6 9 46 0 0,-1-5-4 0 0,-6 9-4 0 0,10-13 1 0 0,2-3-41 0 0,-1 1 0 0 0,1 0-1 0 0,-1 0 1 0 0,1-1 0 0 0,-1 1-1 0 0,1 0 1 0 0,0 0 0 0 0,0 0-1 0 0,-1 1 1 0 0,1-1 0 0 0,0 0-1 0 0,0 0 1 0 0,0 1-1 0 0,0-1 1 0 0,0 0 0 0 0,1 1-1 0 0,-2 1 0 0 0,-9 17 0 0 0,-23 28 64 0 0,2-13 53 0 0,32-34-112 0 0,-1 0 1 0 0,0 0-1 0 0,1 0 0 0 0,-1 0 0 0 0,0 0 0 0 0,0 0 0 0 0,0 0 0 0 0,0 0 0 0 0,0 0 0 0 0,0 0 0 0 0,-1-1 0 0 0,1 1 0 0 0,0 0-5 0 0,-7 4 62 0 0,-30 30 13 0 0,26-20-75 0 0,10-12 0 0 0,0 1 0 0 0,-1-1 0 0 0,1 0 0 0 0,-1 0 0 0 0,0 0 0 0 0,0 0 0 0 0,0 0 0 0 0,-1-1 0 0 0,1 0 0 0 0,0 1 0 0 0,-4 0 0 0 0,4-1 4 0 0,1-1-1 0 0,-1 1 1 0 0,1 0 0 0 0,-1 0 0 0 0,1 0-1 0 0,0 0 1 0 0,-1 0 0 0 0,1 0-1 0 0,0 1 1 0 0,0-1 0 0 0,1 0-1 0 0,-2 4-3 0 0,-2 0 9 0 0,-9 9 2 0 0,9-10-11 0 0,4-4 5 0 0,0 0 0 0 0,0-1 0 0 0,0 1 0 0 0,1 0 0 0 0,-1 0 0 0 0,0 0 0 0 0,0-1 0 0 0,0 1 0 0 0,0 0 0 0 0,0-1 0 0 0,0 1 0 0 0,-1-1-5 0 0,-4 4 17 0 0,-14 15 38 0 0,8-10-43 0 0,-31 33-12 0 0,40-41 0 0 0,-5 12 0 0 0,4-8 4 0 0,4-3 1 0 0,-1-1-1 0 0,1 1 1 0 0,-1-1 0 0 0,0 1-1 0 0,0-1 1 0 0,0 1 0 0 0,0-1 0 0 0,0 0-1 0 0,0 0 1 0 0,0 1 0 0 0,-1-1 0 0 0,1 0-1 0 0,0 0 1 0 0,-1 0 0 0 0,1 0 0 0 0,0 0-1 0 0,-1 0 1 0 0,1-1 0 0 0,-1 1-1 0 0,0 0 1 0 0,1-1 0 0 0,-1 1 0 0 0,0-1-1 0 0,1 0-4 0 0,-1 0 11 0 0,-3 0-15 0 0,5 1 7 0 0,-1-1 1 0 0,1 1-1 0 0,-1-1 0 0 0,1 1 0 0 0,0-1 0 0 0,-1 1 0 0 0,1-1 1 0 0,0 1-1 0 0,-1-1 0 0 0,1 1 0 0 0,0-1 0 0 0,0 1 1 0 0,0-1-1 0 0,-1 1 0 0 0,1-1 0 0 0,0 1 0 0 0,0 0 0 0 0,0-1-3 0 0,-2 4 6 0 0,-1 0 0 0 0,1 0 0 0 0,-1 0 0 0 0,0 0-1 0 0,0-1 1 0 0,0 0 0 0 0,0 1 0 0 0,-1-1 0 0 0,-3 2-6 0 0,3-2 22 0 0,-34 36-22 0 0,19-21 0 0 0,9-11 2 0 0,9-4-6 0 0,-1 1 59 0 0,-21 15 20 0 0,19-15-68 0 0,-4 7 65 0 0,-8 12-34 0 0,14-20-35 0 0,0 0-1 0 0,0-1 1 0 0,-1 1-1 0 0,0-1 0 0 0,1 1 1 0 0,-1-1-1 0 0,0 0 1 0 0,-1 1-3 0 0,3-3 2 0 0,-1 2 40 0 0,-8 28-20 0 0,9-28-18 0 0,0 0 1 0 0,0 0 0 0 0,1 0-1 0 0,-1 0 1 0 0,1 0 0 0 0,-1 0-1 0 0,1 0 1 0 0,0 1-5 0 0,-3 13 16 0 0,-6 4-16 0 0,-6 6 0 0 0,10-20 16 0 0,3-4-4 0 0,1 0 0 0 0,-1 0 1 0 0,1 0-1 0 0,0 1 0 0 0,-1-1 0 0 0,1 0 1 0 0,0 0-1 0 0,0 1 0 0 0,1-1 0 0 0,-1 1 1 0 0,0-1-1 0 0,1 2-12 0 0,-4 1 24 0 0,3-4-21 0 0,0 1 0 0 0,0-1 0 0 0,0 1 1 0 0,0-1-1 0 0,1 1 0 0 0,-1 0 1 0 0,0-1-1 0 0,1 1 0 0 0,-1 0-3 0 0,-6 26 64 0 0,-8-7-64 0 0,-2 11 80 0 0,8-16-103 0 0,0 0-1 0 0,-5 4 24 0 0,1-1 14 0 0,1 1-1 0 0,-4 9-13 0 0,-10 10 57 0 0,20-30-80 0 0,0-1 1 0 0,0 1-1 0 0,-2 5 23 0 0,6-8 17 0 0,1-4 2 0 0,0 0-1 0 0,0 1 1 0 0,0-1 0 0 0,0 0 0 0 0,0 0-1 0 0,0 0 1 0 0,-1 0 0 0 0,1 0 0 0 0,-1 0-1 0 0,0 0 1 0 0,-1 1-19 0 0,0 1 0 0 0,-1 4 0 0 0,-2 0 0 0 0,-1-1 0 0 0,5-6-7 0 0,0 1-1 0 0,0 0 1 0 0,1 0-1 0 0,-1 0 1 0 0,1 0 0 0 0,-1 0-1 0 0,0 2 8 0 0,-3 4-139 0 0,-3 4 178 0 0,-11 20 177 0 0,-4 6-216 0 0,7-9 236 0 0,13-24-151 0 0,-14 10 9 0 0,-1 6-333 0 0,4 1 239 0 0,13-18 0 0 0,-1-1 0 0 0,0 1 0 0 0,0-1 0 0 0,0 1 0 0 0,-3 1 0 0 0,-26 36 108 0 0,21-25 122 0 0,10-15-234 0 0,-1 1 0 0 0,1-1 0 0 0,-1 1 0 0 0,0-1 0 0 0,0 0 0 0 0,0 1 0 0 0,0-1 0 0 0,0 0 0 0 0,0 0 1 0 0,0 0-1 0 0,0 0 0 0 0,0 1 0 0 0,-2-1 4 0 0,0 1-47 0 0,3-2 39 0 0,-1 0 0 0 0,1 1 0 0 0,-1-1 0 0 0,1 0 0 0 0,0 0 0 0 0,-1 1-1 0 0,1-1 1 0 0,-1 0 0 0 0,1 1 0 0 0,0-1 0 0 0,-1 0 0 0 0,1 1 0 0 0,0-1 0 0 0,-1 1-1 0 0,1-1 1 0 0,0 1 0 0 0,0-1 0 0 0,-1 1 0 0 0,1-1 0 0 0,0 1 0 0 0,0-1-1 0 0,0 0 1 0 0,0 1 8 0 0,-2 9-21 0 0,-5-3 21 0 0,6-5 0 0 0,-1 0 0 0 0,1 0 0 0 0,0 0 0 0 0,-1 0 0 0 0,1 0 0 0 0,0 0 0 0 0,0 0 0 0 0,0 0 0 0 0,0 1 0 0 0,-1 4 0 0 0,-11 18 0 0 0,-5 19 0 0 0,6-13 0 0 0,12-31 0 0 0,0 0 0 0 0,0 1 0 0 0,-1-1 0 0 0,1 1 0 0 0,0-1 0 0 0,0 0 0 0 0,0 1 0 0 0,0-1 0 0 0,-1 0 0 0 0,1 1 0 0 0,0-1 0 0 0,0 1 0 0 0,0-1 0 0 0,0 1 0 0 0,0-1 0 0 0,0 0 0 0 0,0 1 0 0 0,0-1 0 0 0,0 1 0 0 0,1-1 0 0 0,-1 0 0 0 0,0 1 0 0 0,0-1 0 0 0,0 1 0 0 0,0 6 0 0 0,-12 21 0 0 0,4-18 0 0 0,0-3 0 0 0,-2 3 0 0 0,9-7 0 0 0,0 1 0 0 0,-7 3 0 0 0,7-6 0 0 0,0 0 0 0 0,0 0 0 0 0,0-1 0 0 0,0 1 0 0 0,0 0 0 0 0,1 0 0 0 0,-1 0 0 0 0,0 0 0 0 0,1 0 0 0 0,-1 0 0 0 0,1 0 0 0 0,-1 0 0 0 0,1 0 0 0 0,-1 0 0 0 0,1 0 0 0 0,0 1 0 0 0,-1-1 0 0 0,1 1 0 0 0,-1 1 0 0 0,1 0 0 0 0,-1-1 0 0 0,0 1 0 0 0,0-1 0 0 0,0 1 0 0 0,0-1 0 0 0,0 0 0 0 0,-1 1 0 0 0,1-1 0 0 0,0-1 0 0 0,1-1 0 0 0,-1 1 0 0 0,1 0 0 0 0,-1 0 0 0 0,1-1 0 0 0,0 1 0 0 0,-1 0 0 0 0,1 0 0 0 0,0 0 0 0 0,0-1 0 0 0,-1 1 0 0 0,1 0 0 0 0,0 0 0 0 0,0 0 0 0 0,0 0 0 0 0,0-1 0 0 0,0 2 0 0 0,1 0 0 0 0,-8 9 0 0 0,7-10 0 0 0,-4 9 20 0 0,3-9-17 0 0,1 0-1 0 0,0-1 1 0 0,0 1-1 0 0,0 0 1 0 0,-1 0-1 0 0,1 0 0 0 0,-1-1 1 0 0,1 1-1 0 0,-1 0 1 0 0,1 0-1 0 0,-1-1 0 0 0,1 1 1 0 0,-1 0-1 0 0,1-1 1 0 0,-1 1-1 0 0,0 0 1 0 0,1-1-1 0 0,-1 1-2 0 0,-2-1-1 0 0,3 0 1 0 0,-1 0 1 0 0,1 0-1 0 0,-1 0 1 0 0,1 0-1 0 0,-1 1 0 0 0,0-1 1 0 0,1 0-1 0 0,-1 0 1 0 0,1 1-1 0 0,-1-1 1 0 0,1 0-1 0 0,-1 0 1 0 0,1 1-1 0 0,-1-1 1 0 0,1 0-1 0 0,0 1 1 0 0,-1-1-1 0 0,1 1 0 0 0,0-1 1 0 0,-1 1-1 0 0,1-1 1 0 0,0 1-1 0 0,-1-1 1 0 0,1 1-1 0 0,0-1 1 0 0,-1 1-1 0 0,-12 27 53 0 0,10-26-53 0 0,0 1 0 0 0,-1 10 0 0 0,-1 4 0 0 0,1-10 0 0 0,-41 43 0 0 0,38-44 11 0 0,1 1 0 0 0,1 0-1 0 0,-1 0 1 0 0,1 1 0 0 0,-1 2-11 0 0,-4 6 10 0 0,10-15-10 0 0,-1 0 0 0 0,1 0 0 0 0,-1 0 0 0 0,1 0 0 0 0,-1 0 0 0 0,0 0 0 0 0,1 0 0 0 0,-1 0 0 0 0,0-1 0 0 0,0 1 0 0 0,0 0 0 0 0,0 0 0 0 0,0-1 0 0 0,0 1 0 0 0,0 0 0 0 0,0-1 0 0 0,0 1 0 0 0,0 0 0 0 0,0-1 0 0 0,0 1 0 0 0,0 0 0 0 0,1 0 0 0 0,-1 0 0 0 0,0-1 0 0 0,0 1 0 0 0,1 0 0 0 0,-1 0 0 0 0,0 1 0 0 0,-3 3 0 0 0,0-1 0 0 0,0 0 0 0 0,-1 0 0 0 0,1-1 0 0 0,-6 4 0 0 0,-8 7 0 0 0,-8 0 0 0 0,20-11 0 0 0,0 0 8 0 0,5-3-5 0 0,0 0 1 0 0,0 0-1 0 0,1 0 1 0 0,-1 1-1 0 0,0-1 1 0 0,1 0-1 0 0,-1 1 1 0 0,0-1-1 0 0,1 0 1 0 0,-1 1-1 0 0,0-1 1 0 0,1 1-1 0 0,-1-1 0 0 0,1 1 1 0 0,-1-1-1 0 0,1 1 1 0 0,-1 0-1 0 0,1-1 1 0 0,-1 1-1 0 0,1 0-3 0 0,-1 1 19 0 0,-1 0-1 0 0,1 0 1 0 0,-1 0 0 0 0,1-1-1 0 0,-1 1 1 0 0,0 0-1 0 0,0-1 1 0 0,-1 1-19 0 0,1 0-7 0 0,0 0 1 0 0,0 0 0 0 0,0 0 0 0 0,0 1-1 0 0,0-1 1 0 0,-1 2 6 0 0,-17 20-132 0 0,1 4 132 0 0,-7-3 0 0 0,25-25 0 0 0,0 1 0 0 0,0 0 0 0 0,1-1 0 0 0,-1 1 0 0 0,0-1 0 0 0,1 1 0 0 0,-1 0 0 0 0,0 0 0 0 0,1-1 0 0 0,-1 1 0 0 0,1 0 0 0 0,-1 0 0 0 0,1 0 0 0 0,0 0 0 0 0,-1 0 0 0 0,1-1 0 0 0,0 1 0 0 0,0 0 0 0 0,-1 0 0 0 0,1 0 0 0 0,0 0 0 0 0,0-1 0 0 0,0 1 0 0 0,0 0 0 0 0,-1-1 0 0 0,1 1 0 0 0,0-1 0 0 0,-1 1 0 0 0,1 0 0 0 0,0-1 0 0 0,-1 1 0 0 0,1-1 0 0 0,-1 1 0 0 0,1-1 0 0 0,-1 1 0 0 0,1-1 0 0 0,-1 1 0 0 0,1-1 0 0 0,-4 4 0 0 0,0 0 0 0 0,0 0 0 0 0,-1-1 0 0 0,-3 3 0 0 0,4-3 0 0 0,0-1 0 0 0,1 1 0 0 0,-1 0 0 0 0,1 1 0 0 0,-1-1 0 0 0,1 1 0 0 0,-3 3 0 0 0,-16 20 0 0 0,16-21 0 0 0,1 0 0 0 0,-1 1 0 0 0,1 0 0 0 0,0 0 0 0 0,1 0 0 0 0,-4 7 0 0 0,6-11 2 0 0,2-3-2 0 0,0 0-1 0 0,0 0 1 0 0,0 0 0 0 0,0 0 0 0 0,0 0 0 0 0,0 0-1 0 0,0 0 1 0 0,0 0 0 0 0,0 0 0 0 0,0 0 0 0 0,0 0-1 0 0,0 0 1 0 0,0 0 0 0 0,0 0 0 0 0,0 1 0 0 0,0-1-1 0 0,0 0 1 0 0,0 0 0 0 0,-1 0 0 0 0,1 0 0 0 0,0 0 0 0 0,0 0-1 0 0,0 0 1 0 0,0 0 0 0 0,0 0 0 0 0,0-1 0 0 0,0 1-1 0 0,0 0 1 0 0,0 0 0 0 0,0 0 0 0 0,0 0 0 0 0,0 0-1 0 0,0 0 1 0 0,0 0 0 0 0,0 0 0 0 0,0 0 0 0 0,0 0 0 0 0,-16 25 94 0 0,14-23-75 0 0,0 1 33 0 0,-10 4-28 0 0,-15 20-123 0 0,21-21 93 0 0,1 0-1 0 0,0 0 0 0 0,0 1 1 0 0,0 0-1 0 0,1 0 0 0 0,0 0 1 0 0,0 1-1 0 0,-1 4 7 0 0,3-8-1 0 0,-1 0 1 0 0,0 0-1 0 0,0 0 1 0 0,0-1-1 0 0,-1 1 1 0 0,1-1-1 0 0,-3 2 1 0 0,-10 11 57 0 0,-3 3-54 0 0,14-15-17 0 0,1 1 0 0 0,-1 0 0 0 0,1 0 0 0 0,-3 3 14 0 0,-23 30 0 0 0,17-18 9 0 0,10-14-3 0 0,-1 0 0 0 0,1 0 0 0 0,-2 0 0 0 0,1 0 0 0 0,-1-1 1 0 0,1 0-1 0 0,-2 0 0 0 0,1 0 0 0 0,-5 4-6 0 0,-18 16 0 0 0,21-20 0 0 0,0 0 0 0 0,1 1 0 0 0,0-1 0 0 0,0 2 0 0 0,-1 1 0 0 0,-15 15 0 0 0,-40 42 64 0 0,58-62-63 0 0,1 1 0 0 0,0-1-1 0 0,-1 1 1 0 0,2 0 0 0 0,-1 0-1 0 0,0 0 1 0 0,1 0 0 0 0,-1 1 0 0 0,1-1-1 0 0,1 0 1 0 0,-1 2-1 0 0,1-3 3 0 0,-1-1 22 0 0,0 1 0 0 0,0 0 0 0 0,0-1 0 0 0,0 1 0 0 0,0-1 1 0 0,-2 2-26 0 0,-1 1 30 0 0,0 3 7 0 0,-3 26-234 0 0,8-34 197 0 0,0 1 0 0 0,0-1 0 0 0,0 0 0 0 0,1 0 0 0 0,-1 1 0 0 0,0-1 0 0 0,0 0 0 0 0,0 0 0 0 0,0 1 0 0 0,0-1 0 0 0,0 0 0 0 0,0 0 0 0 0,0 1 0 0 0,0-1 0 0 0,0 0 0 0 0,0 0 0 0 0,0 1 0 0 0,-1-1 0 0 0,1 0 0 0 0,0 0 0 0 0,0 0 0 0 0,0 1 0 0 0,0-1 0 0 0,0 0 0 0 0,0 0 0 0 0,0 1 0 0 0,-1-1 0 0 0,1 0 0 0 0,0 0 0 0 0,0 0 0 0 0,0 0 0 0 0,-1 1 0 0 0,1-1 0 0 0,0 0 0 0 0,0 0 0 0 0,0 0 0 0 0,-13 10 0 0 0,-2 4 0 0 0,11-12 0 0 0,1 0 0 0 0,1 0 0 0 0,-1 1 0 0 0,0 0 0 0 0,1-1 0 0 0,-1 1 0 0 0,1 0 0 0 0,0 0 0 0 0,0 1 0 0 0,-2 2 0 0 0,-8 19 97 0 0,9-20-60 0 0,0 0 0 0 0,1 1 0 0 0,0-1 0 0 0,-2 5-37 0 0,-4 13-73 0 0,6-20 52 0 0,0 1-1 0 0,1 0 1 0 0,-1-1-1 0 0,1 1 1 0 0,0 0-1 0 0,1 0 1 0 0,-1 0-1 0 0,0 3 22 0 0,1-1 28 0 0,0 1-1 0 0,-1-1 1 0 0,0 1 0 0 0,0-1 0 0 0,-1 3-28 0 0,2-9 2 0 0,0 1 0 0 0,0-1 0 0 0,0 1 0 0 0,0 0 0 0 0,-1-1 0 0 0,1 1 0 0 0,0-1 0 0 0,0 1 0 0 0,-1-1 0 0 0,1 1 0 0 0,0 0 0 0 0,-1-1 0 0 0,1 1 0 0 0,0-1 0 0 0,-1 0 0 0 0,1 1 0 0 0,-1-1 0 0 0,1 1 0 0 0,-1-1 0 0 0,1 0 0 0 0,-1 1 0 0 0,1-1 0 0 0,-1 0-2 0 0,-1 2 7 0 0,-7 9-88 0 0,5-7 6 0 0,1 0 0 0 0,0 0 0 0 0,0 0 0 0 0,0 0 0 0 0,0 1 0 0 0,1 0 0 0 0,-1 0 0 0 0,1 1 75 0 0,-22 39 426 0 0,14-24-591 0 0,9-19 132 0 0,0 0 0 0 0,-1 1-1 0 0,1-1 1 0 0,0 1 0 0 0,0 0-1 0 0,1-1 1 0 0,-1 1-1 0 0,0 0 1 0 0,1 1 33 0 0,-1-1 21 0 0,1-1-1 0 0,0 1 1 0 0,-1 0-1 0 0,0-1 1 0 0,0 1-1 0 0,0 0 1 0 0,0-1-1 0 0,0 1 1 0 0,-1 0-21 0 0,-6 17 175 0 0,7-18-187 0 0,0 1-1 0 0,0 0 1 0 0,-1-1 0 0 0,1 1-1 0 0,-1-1 1 0 0,0 1 0 0 0,-1 0 12 0 0,1 0-10 0 0,0 0 1 0 0,0 0 0 0 0,1-1 0 0 0,-1 1 0 0 0,1 0 0 0 0,-2 3 9 0 0,-21 53 190 0 0,5-18-479 0 0,11-28 523 0 0,0 2-11 0 0,6-9-308 0 0,0 1 0 0 0,-1-1 0 0 0,0 0 0 0 0,0 0 0 0 0,-1 0 0 0 0,1 0 0 0 0,-2 0 85 0 0,-9 17 114 0 0,-48 84 430 0 0,24-52-544 0 0,25-40 0 0 0,11-13-2 0 0,1-1 0 0 0,-1 1-1 0 0,1 0 1 0 0,-1 0-1 0 0,1 0 1 0 0,0 0-1 0 0,0 0 1 0 0,0 0-1 0 0,0 0 1 0 0,0 0-1 0 0,0 0 1 0 0,0 1 2 0 0,-2 4-76 0 0,0-1 1 0 0,-1 0 0 0 0,1 0 0 0 0,-1 0 0 0 0,-2 2 75 0 0,0-1 130 0 0,5-7-122 0 0,0 1 0 0 0,1 0 0 0 0,-1-1 0 0 0,0 1 1 0 0,1 0-1 0 0,-1 0 0 0 0,0-1 0 0 0,1 1 0 0 0,-1 0 0 0 0,1 0 0 0 0,0 0 1 0 0,-1 0-1 0 0,1 0 0 0 0,0 0 0 0 0,-1 0 0 0 0,1 0 0 0 0,0 0 1 0 0,0 0-1 0 0,0 0 0 0 0,0 0 0 0 0,0-1-8 0 0,0 2-1 0 0,-1-1 0 0 0,1 0 0 0 0,0 0 1 0 0,-1 0-1 0 0,1 1 0 0 0,-1-1 0 0 0,1 0 0 0 0,-1 0 0 0 0,0 0 0 0 0,1 0 1 0 0,-1 0-1 0 0,0 0 0 0 0,0 0 0 0 0,0 0 0 0 0,0 0 1 0 0,0 0-20 0 0,-1 1 0 0 0,1-1 0 0 0,0 1-1 0 0,0-1 1 0 0,0 1 0 0 0,0-1 0 0 0,0 1 0 0 0,0 0 0 0 0,0-1 0 0 0,0 1-1 0 0,1 0 21 0 0,-1 1-22 0 0,0-1 1 0 0,0 1-1 0 0,0-1 0 0 0,0 0 0 0 0,0 0 0 0 0,-1 0 0 0 0,1 0 0 0 0,-1 0 0 0 0,1 0 0 0 0,-1 0 1 0 0,0 0 21 0 0,0 0 29 0 0,0 0 0 0 0,1 0 1 0 0,-1 0-1 0 0,1 0 1 0 0,-1 0-1 0 0,1 0 0 0 0,0 0 1 0 0,0 1-1 0 0,0-1 1 0 0,0 0-1 0 0,0 1-29 0 0,-2 19 8 0 0,3-18-1 0 0,-1 0-1 0 0,1 0 1 0 0,-1 0 0 0 0,1 0-1 0 0,-1 0 1 0 0,0 0 0 0 0,-1-1-1 0 0,1 1 1 0 0,-1 0 0 0 0,1-1-1 0 0,-1 1 1 0 0,-1 0-7 0 0,0-1 16 0 0,1 0 0 0 0,-1 1 0 0 0,1-1 0 0 0,0 1 0 0 0,0-1 1 0 0,0 1-1 0 0,1-1 0 0 0,-1 1 0 0 0,0 3-16 0 0,1-3-3 0 0,0-1 0 0 0,-1 1 0 0 0,1-1-1 0 0,-1 1 1 0 0,0-1 0 0 0,0 0 0 0 0,0 0 0 0 0,-1 2 3 0 0,1-3 0 0 0,0 1 1 0 0,0 0-1 0 0,0 0 1 0 0,0 0-1 0 0,1 1 1 0 0,-1-1-1 0 0,1 0 0 0 0,0 2 0 0 0,0-2-20 0 0,0 0 0 0 0,-1 0 0 0 0,1 0-1 0 0,0 0 1 0 0,-1 0 0 0 0,1-1-1 0 0,-1 1 21 0 0,-1 0-68 0 0,2-2 38 0 0,0 1 0 0 0,0-1 0 0 0,0 1 0 0 0,0 0 0 0 0,0-1 0 0 0,0 1 0 0 0,0 0 0 0 0,1-1 0 0 0,-1 2 30 0 0,-1 2-90 0 0,-1-2 61 0 0,3-3 29 0 0,-1 1 1 0 0,1-1-1 0 0,-1 1 0 0 0,0-1 0 0 0,1 1 0 0 0,0-1 1 0 0,-1 1-1 0 0,1 0 0 0 0,-1-1 0 0 0,1 1 0 0 0,0 0 0 0 0,-1-1 1 0 0,1 1-1 0 0,0 0 0 0 0,0 0 0 0 0,-1-1 0 0 0,1 1 1 0 0,0 0-1 0 0,0 0 0 0 0,0-1 0 0 0,0 2 0 0 0,-5 11 0 0 0,4-12 0 0 0,0 1 0 0 0,0 0 0 0 0,0 0 0 0 0,0 0 0 0 0,1 0 0 0 0,-1-1 0 0 0,1 1 0 0 0,-1 0 0 0 0,1 0 0 0 0,0 0 0 0 0,0 4 0 0 0,0 0 0 0 0,-1-1 0 0 0,1 1 0 0 0,-1 0 0 0 0,-1-1 0 0 0,1 1 0 0 0,-1-1 0 0 0,1 1 0 0 0,-2-1 0 0 0,1 0 0 0 0,-1 0 0 0 0,1 0 0 0 0,-3 3 0 0 0,3-6 0 0 0,0 1 0 0 0,1-1 0 0 0,-1 1 0 0 0,1-1 0 0 0,0 1 0 0 0,0-1 0 0 0,0 1 0 0 0,-1 2 0 0 0,-6 15 0 0 0,2-2 0 0 0,5-15 0 0 0,1 0 0 0 0,-1 0 0 0 0,0-1 0 0 0,0 1 0 0 0,0 0 0 0 0,-1-1 0 0 0,-1 3 0 0 0,3-4 0 0 0,-1-1 0 0 0,1 1 0 0 0,-1 0 0 0 0,1 0 0 0 0,-1 0 0 0 0,1 0 0 0 0,0 0 0 0 0,-1 0 0 0 0,1-1 0 0 0,0 1 0 0 0,0 0 0 0 0,0 0 0 0 0,0 0 0 0 0,-1 0 0 0 0,1 0 0 0 0,0 0 0 0 0,1 0 0 0 0,-1 0 0 0 0,0 0 0 0 0,0 1 0 0 0,0-1 0 0 0,0 0 0 0 0,0 0 0 0 0,0 0 0 0 0,0 1 0 0 0,0-1 0 0 0,0 0 0 0 0,0 0 0 0 0,-1 0 0 0 0,1 0 0 0 0,0 1 0 0 0,-1-1 0 0 0,1 0 0 0 0,-12 33 0 0 0,5-19 0 0 0,-3 11 0 0 0,9-15 0 0 0,0 0 0 0 0,0-1 0 0 0,1 7 0 0 0,0-15 0 0 0,0-1 0 0 0,0 1 0 0 0,0-1 0 0 0,0 1 0 0 0,0-1 0 0 0,0 0 0 0 0,-1 1 0 0 0,1-1 0 0 0,-1 1 0 0 0,1-1 0 0 0,-1 1 0 0 0,1-1 0 0 0,-1 0 0 0 0,0 1 0 0 0,-2 4 0 0 0,2-4 0 0 0,1 0 0 0 0,-1-1 0 0 0,0 1 0 0 0,0 0 0 0 0,0-1 0 0 0,-1 1 0 0 0,1 0 0 0 0,0-1 0 0 0,0 1 0 0 0,-2-1 0 0 0,2 1 0 0 0,-1 0 0 0 0,1-1 0 0 0,0 1 0 0 0,-1 0 0 0 0,1-1 0 0 0,0 1 0 0 0,0 0 0 0 0,0 0 0 0 0,-1 2 0 0 0,1-1 96 0 0,0 1 0 0 0,0-1 1 0 0,0 1-1 0 0,1-1 0 0 0,0 1 0 0 0,-1 3-96 0 0,1-6-12 0 0,0-1 0 0 0,0 1 0 0 0,0 0 0 0 0,0-1 0 0 0,0 1 0 0 0,0 0 0 0 0,-1-1 0 0 0,1 1 0 0 0,0 0-1 0 0,0-1 1 0 0,-1 1 0 0 0,1-1 0 0 0,0 1 0 0 0,-1-1 0 0 0,1 1 0 0 0,-1-1 0 0 0,1 1 0 0 0,-1-1 0 0 0,1 1 12 0 0,-1 0-25 0 0,0 0 1 0 0,0 1 0 0 0,0-1 0 0 0,0 0-1 0 0,0 1 1 0 0,0-1 0 0 0,0 1 0 0 0,1-1-1 0 0,-1 1 1 0 0,0 0 0 0 0,1-1 0 0 0,0 1-1 0 0,-1-1 1 0 0,1 2 24 0 0,0 0 0 0 0,-7 11 0 0 0,-12 16 0 0 0,11-16 0 0 0,2-5 0 0 0,7-6 0 0 0,-2 0 0 0 0,-12 17 0 0 0,9-12 0 0 0,0 0 0 0 0,0 0 0 0 0,0-1 0 0 0,-1 1 0 0 0,0-1 0 0 0,0 0 0 0 0,-16 30 0 0 0,12-21 0 0 0,8-13 0 0 0,0 0 0 0 0,0-1 0 0 0,0 1 0 0 0,0-1 0 0 0,-1 1 0 0 0,1-1 0 0 0,-1 1 0 0 0,-2 1 0 0 0,-5 10 0 0 0,6-9 0 0 0,-1 0 0 0 0,1 0 0 0 0,0 1 0 0 0,-2 5 0 0 0,-3 4 0 0 0,6-13 0 0 0,1 1 0 0 0,-1 0 0 0 0,1 0 0 0 0,0 0 0 0 0,0-1 0 0 0,-1 4 0 0 0,1-5 0 0 0,1 1 0 0 0,-1 0 0 0 0,1-1 0 0 0,-1 1 0 0 0,0 0 0 0 0,0-1 0 0 0,0 1 0 0 0,0-1 0 0 0,0 0 0 0 0,0 1 0 0 0,0-1 0 0 0,-1 1 0 0 0,0 0 0 0 0,1-1 0 0 0,0 1 0 0 0,0-1 0 0 0,-1 1 0 0 0,1-1 0 0 0,0 1 0 0 0,0 0 0 0 0,1-1 0 0 0,-1 1 0 0 0,0 1 0 0 0,-2 5 0 0 0,-1-2 0 0 0,1 1 0 0 0,-1 0 0 0 0,-1-1 0 0 0,1 1 0 0 0,-1-1 0 0 0,0-1 0 0 0,-1 2 0 0 0,3 0 0 0 0,0 1 0 0 0,-4 15 0 0 0,6-8 0 0 0,-1-3 0 0 0,-11 26 0 0 0,13-36 0 0 0,-1-1 0 0 0,0 1 0 0 0,0-1 0 0 0,0 1 0 0 0,0 0 0 0 0,0-1 0 0 0,0 1 0 0 0,0-1 0 0 0,-1 0 0 0 0,1 0 0 0 0,0 1 0 0 0,-1-1 0 0 0,1 0 0 0 0,-2 1 0 0 0,-1 1 0 0 0,3-3 0 0 0,1 0 0 0 0,-1 1 0 0 0,1-1 0 0 0,-1 0 0 0 0,1 1 0 0 0,-1-1 0 0 0,1 1 0 0 0,-1-1 0 0 0,1 1 0 0 0,-1-1 0 0 0,1 1 0 0 0,0-1 0 0 0,-1 1 0 0 0,1-1 0 0 0,0 1 0 0 0,-1-1 0 0 0,1 1 0 0 0,0 0 0 0 0,0-1 0 0 0,0 1 0 0 0,-1-1 0 0 0,1 1 0 0 0,0 0 0 0 0,0-1 0 0 0,0 1 0 0 0,0 0 0 0 0,0-1 0 0 0,0 1 0 0 0,0 0 0 0 0,0-1 0 0 0,1 1 0 0 0,-1 5 0 0 0,-1-4 0 0 0,0 1 0 0 0,0 1 0 0 0,-1-1 0 0 0,1 1 0 0 0,1-1 0 0 0,-1 1 0 0 0,0 0 0 0 0,1-1 0 0 0,0 2 0 0 0,-1 1 0 0 0,0-1 0 0 0,0 0 0 0 0,0 0 0 0 0,-1 0 0 0 0,0 0 0 0 0,-1 2 0 0 0,-6 4 0 0 0,7-7 0 0 0,1 9 0 0 0,3 13 0 0 0,-1-21 0 0 0,0 0 0 0 0,-1 0 0 0 0,0-1 0 0 0,0 1 0 0 0,0 0 0 0 0,0 0 0 0 0,-1 0 0 0 0,0-1 0 0 0,-1 6 0 0 0,-2 2 59 0 0,2-7 22 0 0,1 1 0 0 0,-1-1 0 0 0,-1 0 0 0 0,1 0 0 0 0,-2 2-81 0 0,-1 4 40 0 0,4-10-83 0 0,1 0 0 0 0,0 1 0 0 0,-1-1 0 0 0,1 0 0 0 0,-1 0 0 0 0,0 0 0 0 0,1 0 0 0 0,-1 0 0 0 0,0 0 0 0 0,0 0 0 0 0,0 1 43 0 0,-6 5-31 0 0,0 5 31 0 0,8-8 0 0 0,0-3 0 0 0,-1 7 0 0 0,0 2 0 0 0,0-1 0 0 0,0 1 0 0 0,1 0 0 0 0,1 2 0 0 0,-1-10 0 0 0,-1-1 0 0 0,0 1 0 0 0,0 0 0 0 0,0 0 0 0 0,-1 0 0 0 0,1-1 0 0 0,0 1 0 0 0,-1 0 0 0 0,1 0 0 0 0,-1 0 0 0 0,0 0 0 0 0,1 0 0 0 0,0 0 0 0 0,-1 1 0 0 0,1-1 0 0 0,0 0 0 0 0,0 0 0 0 0,0 1 0 0 0,1-1 0 0 0,-2 10 0 0 0,-1-1 0 0 0,3-8 0 0 0,-1-2 0 0 0,0-1 0 0 0,0 1 0 0 0,1 0 0 0 0,-1-1 0 0 0,0 1 0 0 0,0 0 0 0 0,0-1 0 0 0,0 1 0 0 0,0 0 0 0 0,0-1 0 0 0,-1 1 0 0 0,1 0 0 0 0,0-1 0 0 0,0 1 0 0 0,0 0 0 0 0,-1-1 0 0 0,1 1 0 0 0,0-1 0 0 0,-1 1 0 0 0,-2 6 0 0 0,-1 3 0 0 0,-1 7 0 0 0,2-2 0 0 0,3-14 0 0 0,0 0 0 0 0,1 0 0 0 0,-1 0 0 0 0,0 0 0 0 0,-1 1 0 0 0,1-1 0 0 0,0 0 0 0 0,0 0 0 0 0,0 0 0 0 0,-1 0 0 0 0,1 0 0 0 0,0 1 0 0 0,-1-1 0 0 0,1 0 0 0 0,-1 0 0 0 0,0 0 0 0 0,1 0 0 0 0,-1 0 0 0 0,0 0 0 0 0,1-1 0 0 0,-1 1 0 0 0,0 0 0 0 0,-2 2 0 0 0,-6 14 0 0 0,9-15 0 0 0,-1 0 0 0 0,0 0 0 0 0,-1 0 0 0 0,1 1 0 0 0,0-2 0 0 0,-1 1 0 0 0,1 0 0 0 0,-1 0 0 0 0,1 1 0 0 0,-1 0 0 0 0,1 1 0 0 0,0-1 0 0 0,0 0 0 0 0,0 0 0 0 0,0 1 0 0 0,1-2 0 0 0,-1 2 0 0 0,-9 4 0 0 0,8-6 0 0 0,0 0 0 0 0,0 0 0 0 0,0 0 0 0 0,0 0 0 0 0,1 0 0 0 0,-1 1 0 0 0,1-1 0 0 0,-1 2 0 0 0,-2 6 0 0 0,2-3 0 0 0,-1 0 0 0 0,0-1 0 0 0,0 0 0 0 0,-1 0 0 0 0,1 0 0 0 0,-3 2 0 0 0,4-5 0 0 0,0 0 0 0 0,1 1 0 0 0,-1-1 0 0 0,1 1 0 0 0,-1-1 0 0 0,1 1 0 0 0,-7 14 0 0 0,0 2 0 0 0,8-17 0 0 0,-1 0 0 0 0,0 0 0 0 0,-1 0 0 0 0,1 0 0 0 0,-1 0 0 0 0,1 0 0 0 0,-2 1 0 0 0,-2 3 0 0 0,4-6 0 0 0,-1 1 0 0 0,1-1 0 0 0,0 1 0 0 0,-1 0 0 0 0,1-1 0 0 0,0 1 0 0 0,0 0 0 0 0,1 0 0 0 0,-1 0 0 0 0,0 0 0 0 0,-3 6 0 0 0,1-2 0 0 0,0 0 0 0 0,0 0 0 0 0,1 0 0 0 0,-1 2 0 0 0,-9 22 0 0 0,-1 0 0 0 0,11-24 0 0 0,0 0 0 0 0,0 0 0 0 0,-1 0 0 0 0,1-1 0 0 0,-2 2 0 0 0,-14 34 0 0 0,-3-11 0 0 0,7-11 0 0 0,1 1 0 0 0,1 1 0 0 0,0 1 0 0 0,-8 17 0 0 0,-1 0 0 0 0,-8 6 0 0 0,28-44 0 0 0,1 0 0 0 0,-1 0 0 0 0,1 0 0 0 0,-1 0 0 0 0,1 0 0 0 0,-1 0 0 0 0,0 0 0 0 0,0 0 0 0 0,1 0 0 0 0,-1-1 0 0 0,0 1 0 0 0,0 0 0 0 0,0-1 0 0 0,0 1 0 0 0,0-1 0 0 0,0 1 0 0 0,0-1 0 0 0,0 1 0 0 0,0-1 0 0 0,-5 3 0 0 0,4-1 0 0 0,0-1 0 0 0,0 0 0 0 0,0-1 0 0 0,0 1 0 0 0,0 0 0 0 0,0 0 0 0 0,-1-1 0 0 0,1 1 0 0 0,-1-1 0 0 0,1 1 0 0 0,-1-1 0 0 0,1 1 0 0 0,-1 0 0 0 0,1 0 0 0 0,0 0 0 0 0,0 0 0 0 0,0 0 0 0 0,-1 0 0 0 0,1 1 0 0 0,0-1 0 0 0,-1 2 0 0 0,-1 3 0 0 0,1 0 0 0 0,-1 1 0 0 0,1 0 0 0 0,-1 3 0 0 0,2-3 0 0 0,0-1 0 0 0,-1 0 0 0 0,0 0 0 0 0,0-1 0 0 0,-1 1 0 0 0,-1 1 0 0 0,-21 31 0 0 0,19-26 0 0 0,7-11 0 0 0,0 0 0 0 0,-1 0 0 0 0,1 0 0 0 0,-1 0 0 0 0,1-1 0 0 0,-1 1 0 0 0,1 0 0 0 0,-1 0 0 0 0,1 0 0 0 0,-1-1 0 0 0,0 1 0 0 0,1 0 0 0 0,-1 0 0 0 0,0-1 0 0 0,0 1 0 0 0,0-1 0 0 0,1 1 0 0 0,-1-1 0 0 0,-1 1 0 0 0,1-1 0 0 0,0 0 0 0 0,1 0 0 0 0,-1 1 0 0 0,0-1 0 0 0,1 0 0 0 0,-1 0 0 0 0,0 1 0 0 0,0-1 0 0 0,1 0 0 0 0,-1 1 0 0 0,0-1 0 0 0,1 1 0 0 0,-1-1 0 0 0,1 1 0 0 0,-1-1 0 0 0,1 1 0 0 0,-1-1 0 0 0,1 1 0 0 0,-1-1 0 0 0,0 2 0 0 0,1-2 0 0 0,0 1 0 0 0,-1 0 0 0 0,1-1 0 0 0,-1 1 0 0 0,1-1 0 0 0,-1 1 0 0 0,0-1 0 0 0,1 1 0 0 0,-1-1 0 0 0,1 1 0 0 0,-1-1 0 0 0,0 0 0 0 0,0 1 0 0 0,1-1 0 0 0,-1 0 0 0 0,0 1 0 0 0,1-1 0 0 0,-1 0 0 0 0,0 0 0 0 0,0 0 0 0 0,-3 2 0 0 0,3-2 0 0 0,-1 1 0 0 0,1-1 0 0 0,0 1 0 0 0,0 0 0 0 0,0 0 0 0 0,0 0 0 0 0,0-1 0 0 0,0 1 0 0 0,0 0 0 0 0,0 0 0 0 0,0 0 0 0 0,0 1 0 0 0,0-1 0 0 0,1 0 0 0 0,-1 0 0 0 0,0 1 0 0 0,-5 5 0 0 0,4-6 0 0 0,1 1 0 0 0,-1-1 0 0 0,1 1 0 0 0,0-1 0 0 0,0 1 0 0 0,0-1 0 0 0,0 1 0 0 0,0 0 0 0 0,0 1 0 0 0,-1 2 0 0 0,-7 11 0 0 0,5-10 0 0 0,4-6 0 0 0,-1 1 0 0 0,1 0 0 0 0,-1 0 0 0 0,1 1 0 0 0,-1-1 0 0 0,0 0 0 0 0,0 0 0 0 0,1 0 0 0 0,-1 0 0 0 0,0 0 0 0 0,0 0 0 0 0,0-1 0 0 0,0 1 0 0 0,-1 1 0 0 0,-1-1 0 0 0,0 1 0 0 0,1-1 0 0 0,-1 1 0 0 0,1 0 0 0 0,-1 0 0 0 0,1 0 0 0 0,-1 0 0 0 0,0 2 0 0 0,-5 5 0 0 0,7-9 0 0 0,0 1 0 0 0,0 0 0 0 0,1 0 0 0 0,-1 0 0 0 0,0 0 0 0 0,1 0 0 0 0,-1 0 0 0 0,0 0 0 0 0,1 0 0 0 0,-1 0 0 0 0,1 0 0 0 0,-1 0 0 0 0,1 0 0 0 0,0 0 0 0 0,0 0 0 0 0,-1 1 0 0 0,1-1 0 0 0,-1 6 0 0 0,-15 22 0 0 0,13-22 0 0 0,-4 3 0 0 0,-6 5 0 0 0,10-11 84 0 0,0 0 1 0 0,0 0-1 0 0,0 0 0 0 0,1 1 0 0 0,-1-1 1 0 0,1 1-1 0 0,-1 1-84 0 0,-7 17 210 0 0,3-11-210 0 0,-5 10 0 0 0,5-12-36 0 0,6-9-140 0 0,1-1 90 0 0,-1 0 68 0 0,1 0 0 0 0,-1 1-1 0 0,1-1 1 0 0,0 0 0 0 0,-1 0-1 0 0,1 1 1 0 0,-1-1 0 0 0,1 0 0 0 0,0 1-1 0 0,-1-1 1 0 0,1 0 0 0 0,0 1-1 0 0,0-1 1 0 0,-1 1 0 0 0,1-1 0 0 0,0 0-1 0 0,0 1 1 0 0,0-1 0 0 0,0 1-1 0 0,-1-1 1 0 0,1 1 0 0 0,0-1 0 0 0,0 1-1 0 0,0-1 1 0 0,0 1 0 0 0,0-1 18 0 0,0 1 104 0 0,0-1 64 0 0,-6 13 206 0 0,0-2-367 0 0,4-10-7 0 0,0 1 0 0 0,-3 19 0 0 0,2-7 0 0 0,-1-6 0 0 0,3-7 0 0 0,1 0 0 0 0,-1 0 0 0 0,0 0 0 0 0,1 1 0 0 0,-1-1 0 0 0,1 0 0 0 0,-1 0 0 0 0,1 1 0 0 0,0-1 0 0 0,0 0 0 0 0,-1 0 0 0 0,1 1 0 0 0,0-1 0 0 0,0 1 0 0 0,0-1 0 0 0,0 0 0 0 0,0 0 0 0 0,0-1 0 0 0,0 1 0 0 0,-1 0 0 0 0,1 0 0 0 0,0 0 0 0 0,0 0 0 0 0,-1 0 0 0 0,1 0 0 0 0,-1 0 0 0 0,1 0 0 0 0,-1 0 0 0 0,1-1 0 0 0,-1 2 0 0 0,-8 19 0 0 0,6-11 0 0 0,4-7 0 0 0,-1-3 0 0 0,1 0 0 0 0,-1 1 0 0 0,0-1 0 0 0,0 0 0 0 0,1 0 0 0 0,-1 1 0 0 0,0-1 0 0 0,0 0 0 0 0,0 1 0 0 0,0-1 0 0 0,1 1 0 0 0,-1-1 0 0 0,0 0 0 0 0,0 1 0 0 0,0-1 0 0 0,0 0 0 0 0,0 1 0 0 0,0-1 0 0 0,0 1 0 0 0,0-1 0 0 0,0 0 0 0 0,0 1 0 0 0,0-1 0 0 0,0 0 0 0 0,0 1 0 0 0,0-1 0 0 0,-1 1 0 0 0,1-1 0 0 0,0 0 0 0 0,0 1 0 0 0,0-1 0 0 0,-2 9 0 0 0,4-1 0 0 0,-2-1 0 0 0,0 1 0 0 0,1 1 0 0 0,2-2 0 0 0,1-1 0 0 0,-3 2 0 0 0,1 1 0 0 0,-3 4 0 0 0,-4 0 0 0 0,4-4 0 0 0,1-1 0 0 0,0 2 0 0 0,-3-3 0 0 0,2 3 0 0 0,1-10 1 0 0,0 1-1 0 0,0-1 1 0 0,0 0-1 0 0,0 1 1 0 0,-1-1-1 0 0,1 0 1 0 0,0 1 0 0 0,0-1-1 0 0,0 1 1 0 0,0-1-1 0 0,0 0 1 0 0,0 1 0 0 0,0-1-1 0 0,0 0 1 0 0,1 1-1 0 0,-1-1 1 0 0,0 0-1 0 0,0 1 1 0 0,0-1 0 0 0,0 0-1 0 0,0 1 1 0 0,1-1-1 0 0,-1 0 1 0 0,0 1-1 0 0,0-1 1 0 0,0 0 0 0 0,1 1-1 0 0,-1-1 0 0 0,2 2-24 0 0,-2 10-177 0 0,20-16-791 0 0,-19 3 845 0 0,1 0 1 0 0,-1 0-1 0 0,0 0 1 0 0,1 0-1 0 0,-1 0 0 0 0,0 0 1 0 0,0-1-1 0 0,0 1 1 0 0,0 0-1 0 0,0-1 1 0 0,0 1-1 0 0,0-1 1 0 0,0-1 146 0 0,7-9-1996 0 0,3-1 242 0 0</inkml:trace>
  <inkml:trace contextRef="#ctx0" brushRef="#br0" timeOffset="48141.651">153 8998 3680 0 0,'0'0'284'0'0,"0"0"37"0"0,0 0 851 0 0,0 0 387 0 0,0 0 75 0 0,0 0-115 0 0,0 0-563 0 0,0 0-247 0 0,0 0-49 0 0,0 0-141 0 0,0 0-522 0 0,0 0-83 0 0,-1 1 6667 0 0,-4 4-4780 0 0,3-3-1608 0 0,1-2 49 0 0,1 1-191 0 0,0-1 0 0 0,0 0 0 0 0,0 0 1 0 0,0 1-1 0 0,0-1 0 0 0,0 0 0 0 0,0 1 1 0 0,0-1-1 0 0,-1 0 0 0 0,1 0 0 0 0,0 0 0 0 0,0 1 1 0 0,0-1-1 0 0,0 0 0 0 0,-1 0 0 0 0,1 1 1 0 0,0-1-1 0 0,0 0 0 0 0,-1 0 0 0 0,1 0 1 0 0,0 0-1 0 0,0 0 0 0 0,-1 1 0 0 0,1-1 0 0 0,0 0 1 0 0,0 0-1 0 0,-1 0 0 0 0,1 0 0 0 0,0 0 1 0 0,-1 0-1 0 0,1 0 0 0 0,0 0 0 0 0,0 0 1 0 0,-1 0-1 0 0,1 0 0 0 0,0 0 0 0 0,-1 0 0 0 0,1 0 1 0 0,0 0-1 0 0,0 0-51 0 0,-1 0 243 0 0,1 0 21 0 0,-16-15 790 0 0,-2-4-707 0 0,12 14-318 0 0,1-1 0 0 0,-1 0-1 0 0,1-1 1 0 0,0 1 0 0 0,-3-7-29 0 0,0-2 70 0 0,-9-14 249 0 0,14 22-239 0 0,3 7-78 0 0,0-1 0 0 0,0 1 1 0 0,0 0-1 0 0,0-1 1 0 0,0 1-1 0 0,0 0 1 0 0,0-1-1 0 0,0 1 0 0 0,-1 0 1 0 0,1 0-1 0 0,0-1 1 0 0,0 1-1 0 0,0 0 1 0 0,0 0-1 0 0,-1-1 0 0 0,1 1 1 0 0,0 0-1 0 0,0 0 1 0 0,-1 0-1 0 0,1-1 0 0 0,0 1 1 0 0,0 0-1 0 0,-1 0 1 0 0,1 0-1 0 0,0 0-2 0 0,-5-5-5 0 0,4 4-3 0 0,0 0 0 0 0,0 0-1 0 0,1 0 1 0 0,-1 0 0 0 0,0 1 0 0 0,0-1-1 0 0,0 0 1 0 0,0 0 0 0 0,-1 0 0 0 0,1 1-1 0 0,0-1 1 0 0,0 1 0 0 0,0-1 0 0 0,0 1 0 0 0,-1-1-1 0 0,1 1 1 0 0,0 0 0 0 0,-1 0 0 0 0,1 0-1 0 0,0-1 1 0 0,0 1 0 0 0,-1 0 0 0 0,1 0 0 0 0,0 1 8 0 0,1-2 150 0 0,0 1-232 0 0,0 0-101 0 0,0 0-17 0 0,1 0 28 0 0,6-3 369 0 0,7 1 299 0 0,-6 1-496 0 0,0 0 0 0 0,1-1 0 0 0,-1 0 0 0 0,0-1 0 0 0,3-1 0 0 0,1 0 0 0 0,15-10 0 0 0,-25 12 0 0 0,0 0 0 0 0,0 1 0 0 0,0-1 0 0 0,1 1 0 0 0,-1-1 0 0 0,1 1 0 0 0,-1 0 0 0 0,1 0 0 0 0,0 0 0 0 0,-1 1 0 0 0,1-1 0 0 0,0 0 0 0 0,0 1 0 0 0,-1 0 0 0 0,1 0 0 0 0,0 0 0 0 0,0 0 0 0 0,0 0 0 0 0,2 0-6 0 0,-1 0 0 0 0,1 0 0 0 0,0 0-1 0 0,0-1 1 0 0,-1 0 0 0 0,1 0 0 0 0,0 0-1 0 0,-1-1 1 0 0,3 0 6 0 0,2-3-370 0 0,-7 4 403 0 0,0 0 1 0 0,0 0-1 0 0,0 0 1 0 0,1 0 0 0 0,-1 0-1 0 0,0 1 1 0 0,0-1-1 0 0,1 1 1 0 0,-1-1-1 0 0,1 1 1 0 0,-1 0-1 0 0,1 0-33 0 0,39-6-32 0 0,-27 2 12 0 0,-14 3-89 0 0,11-5 249 0 0,-12 6-87 0 0,0 0-30 0 0,0 0-168 0 0,0 0-54 0 0,0 0-8 0 0,0 0 57 0 0,0 0 240 0 0,0 0 109 0 0,0 0 22 0 0,-1 12 3 0 0,-15 6-868 0 0,16-18 843 0 0,0 0 22 0 0,0 0-57 0 0,0 0-252 0 0,-6 17 378 0 0,-4-4-760 0 0,7-10 531 0 0,1 0 1 0 0,0 0-1 0 0,0 0 0 0 0,0 0 0 0 0,0 0 0 0 0,1 0 0 0 0,-2 3-61 0 0,-13 36 108 0 0,9-20-855 0 0,5-18 128 0 0,1 0 1 0 0,-1 0-1 0 0,1 0 0 0 0,0 0 0 0 0,0 0 0 0 0,1 1 1 0 0,-1 0 618 0 0,1-5-7929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0411-DECF-47CE-ACA0-9CF21EF60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ADFD2-9FC9-433B-91C7-963D81770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E8768-8B25-4F69-8EE2-B9E5CF7AF52A}"/>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5" name="Footer Placeholder 4">
            <a:extLst>
              <a:ext uri="{FF2B5EF4-FFF2-40B4-BE49-F238E27FC236}">
                <a16:creationId xmlns:a16="http://schemas.microsoft.com/office/drawing/2014/main" id="{EE520B4B-A5CA-441B-8B8D-9E8D203D6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424A-D83E-4DF5-A4B3-E1E09415BAE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9880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F9A-D101-458C-B75F-171541494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89B00-4709-464B-9F43-3CC80254A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6D2CD-D927-4093-A981-6B03F7A122AA}"/>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5" name="Footer Placeholder 4">
            <a:extLst>
              <a:ext uri="{FF2B5EF4-FFF2-40B4-BE49-F238E27FC236}">
                <a16:creationId xmlns:a16="http://schemas.microsoft.com/office/drawing/2014/main" id="{D11C3C68-18A1-4DBC-A7A1-48B4C977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6EE33-89BE-4D89-8CCC-8A7291FEF5EF}"/>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9636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0A6F3-BAE6-4AA5-9B7A-2B39ECF4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3BDBA-F768-45E6-92AA-CAC870B051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F43DF-9733-4C18-9CF1-C6691E25127A}"/>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5" name="Footer Placeholder 4">
            <a:extLst>
              <a:ext uri="{FF2B5EF4-FFF2-40B4-BE49-F238E27FC236}">
                <a16:creationId xmlns:a16="http://schemas.microsoft.com/office/drawing/2014/main" id="{804D63F9-5492-4230-A5E3-F6E6CD4ED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579FC-B9BA-4680-A35B-D182BADB341A}"/>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3373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A28-52A3-43FE-8DF6-484CFECA3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CE011-C22A-4649-BD3C-2D3681F8DF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F2DD5-144E-4C11-889B-C380812D14D4}"/>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5" name="Footer Placeholder 4">
            <a:extLst>
              <a:ext uri="{FF2B5EF4-FFF2-40B4-BE49-F238E27FC236}">
                <a16:creationId xmlns:a16="http://schemas.microsoft.com/office/drawing/2014/main" id="{1669EBFE-AD8C-4977-A16D-F7770C77C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CA65-02BB-41B0-84A4-863AB7A34CF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4246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5719-5327-4473-8801-808691F23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7F94A-5393-4CC4-9EF1-A1979D3AE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710B3-162E-47A6-BF10-B4525CF811E4}"/>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5" name="Footer Placeholder 4">
            <a:extLst>
              <a:ext uri="{FF2B5EF4-FFF2-40B4-BE49-F238E27FC236}">
                <a16:creationId xmlns:a16="http://schemas.microsoft.com/office/drawing/2014/main" id="{BD1331A8-E947-4E79-B9A5-9CAAAFA2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758E-B213-46E9-8024-826A34E17097}"/>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42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B956-328B-419D-B416-020C5532D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8ACD5-2AAF-4CFA-A89F-D1E297707D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84E24-0327-407A-856E-DFEF9A24AF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9A7C-A8DB-4B0F-8BDF-D62CF4C041BF}"/>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6" name="Footer Placeholder 5">
            <a:extLst>
              <a:ext uri="{FF2B5EF4-FFF2-40B4-BE49-F238E27FC236}">
                <a16:creationId xmlns:a16="http://schemas.microsoft.com/office/drawing/2014/main" id="{656233B9-73A4-44F3-AE5C-26167491B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18D2E-5D0C-4F0D-9063-D24DAB374758}"/>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798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8CC-4536-4B63-9B04-7CD2D26B4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1DFA2-6819-4C75-B0D9-27FDFD840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6ADDAD-F59E-4457-9FE4-6656F23178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A4F01-0DE0-4D7F-BDDB-FF68C04D0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07089-3F21-4288-ACDC-82BF6E2028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D0A1C-8A13-4777-A314-EC5940EE6A08}"/>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8" name="Footer Placeholder 7">
            <a:extLst>
              <a:ext uri="{FF2B5EF4-FFF2-40B4-BE49-F238E27FC236}">
                <a16:creationId xmlns:a16="http://schemas.microsoft.com/office/drawing/2014/main" id="{0C0B4728-8BD1-4D36-95A2-49D6B5172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1356F-0318-44A9-863C-E3D881DCD5C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00509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104-6848-48B3-AFFA-1A0930490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5E0F-C57F-4165-962E-B0E97DE6622C}"/>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4" name="Footer Placeholder 3">
            <a:extLst>
              <a:ext uri="{FF2B5EF4-FFF2-40B4-BE49-F238E27FC236}">
                <a16:creationId xmlns:a16="http://schemas.microsoft.com/office/drawing/2014/main" id="{4A9A46E5-6524-4C7D-AB8D-4F6E2169A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A719C-7031-4915-8D15-785986C6B29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4546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43D65-C975-4D48-B981-98A4972F7AFF}"/>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3" name="Footer Placeholder 2">
            <a:extLst>
              <a:ext uri="{FF2B5EF4-FFF2-40B4-BE49-F238E27FC236}">
                <a16:creationId xmlns:a16="http://schemas.microsoft.com/office/drawing/2014/main" id="{CB5FA0EB-38F8-4B43-80B0-DAB82107D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2C211-67EA-4566-9EDC-ABC91F5CD2C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89450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081E-969F-4D59-9355-FF2E36EFD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09640-E082-4F7C-9ECE-292DB29A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9D800-16F9-41CD-AB15-006BB76A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90F94-CDE4-4404-904C-87EE6E2975A6}"/>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6" name="Footer Placeholder 5">
            <a:extLst>
              <a:ext uri="{FF2B5EF4-FFF2-40B4-BE49-F238E27FC236}">
                <a16:creationId xmlns:a16="http://schemas.microsoft.com/office/drawing/2014/main" id="{C8197EE2-9B08-4540-AAB2-898143151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84650-D30F-4190-9574-B3B74FE5C00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1504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BE0F-E936-4E04-9FDF-2D76EF1A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28E1C-4361-4549-B293-053C2802E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33F36-AB34-42F9-AC05-B3A6A5BB3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E910D8-71FD-46F4-A071-AD29318E8B1E}"/>
              </a:ext>
            </a:extLst>
          </p:cNvPr>
          <p:cNvSpPr>
            <a:spLocks noGrp="1"/>
          </p:cNvSpPr>
          <p:nvPr>
            <p:ph type="dt" sz="half" idx="10"/>
          </p:nvPr>
        </p:nvSpPr>
        <p:spPr/>
        <p:txBody>
          <a:bodyPr/>
          <a:lstStyle/>
          <a:p>
            <a:fld id="{B567A2F0-AC25-45B7-B8B4-EB0CE6590084}" type="datetimeFigureOut">
              <a:rPr lang="en-US" smtClean="0"/>
              <a:t>11/3/2018</a:t>
            </a:fld>
            <a:endParaRPr lang="en-US"/>
          </a:p>
        </p:txBody>
      </p:sp>
      <p:sp>
        <p:nvSpPr>
          <p:cNvPr id="6" name="Footer Placeholder 5">
            <a:extLst>
              <a:ext uri="{FF2B5EF4-FFF2-40B4-BE49-F238E27FC236}">
                <a16:creationId xmlns:a16="http://schemas.microsoft.com/office/drawing/2014/main" id="{0B8A1A14-C588-4C08-BEA2-A1271BBA9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43611-EC4B-4B5D-86DE-156253EC889D}"/>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325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C8942-4328-49AA-B428-B20A7704E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597E0-B97E-4588-8983-ADD659A9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29075-3EB8-4FE4-8609-81FEB6988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A2F0-AC25-45B7-B8B4-EB0CE6590084}" type="datetimeFigureOut">
              <a:rPr lang="en-US" smtClean="0"/>
              <a:t>11/3/2018</a:t>
            </a:fld>
            <a:endParaRPr lang="en-US"/>
          </a:p>
        </p:txBody>
      </p:sp>
      <p:sp>
        <p:nvSpPr>
          <p:cNvPr id="5" name="Footer Placeholder 4">
            <a:extLst>
              <a:ext uri="{FF2B5EF4-FFF2-40B4-BE49-F238E27FC236}">
                <a16:creationId xmlns:a16="http://schemas.microsoft.com/office/drawing/2014/main" id="{CCFCEE65-8F07-462C-B65B-86040EABA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0C0946-19F9-48F1-99BD-76826AE58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4ACC-DC15-4358-A2C4-712F0748E2BF}" type="slidenum">
              <a:rPr lang="en-US" smtClean="0"/>
              <a:t>‹#›</a:t>
            </a:fld>
            <a:endParaRPr lang="en-US"/>
          </a:p>
        </p:txBody>
      </p:sp>
    </p:spTree>
    <p:extLst>
      <p:ext uri="{BB962C8B-B14F-4D97-AF65-F5344CB8AC3E}">
        <p14:creationId xmlns:p14="http://schemas.microsoft.com/office/powerpoint/2010/main" val="230794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ustomXml" Target="../ink/ink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2"/>
            <a:ext cx="9144000" cy="2900518"/>
          </a:xfrm>
        </p:spPr>
        <p:txBody>
          <a:bodyPr>
            <a:normAutofit/>
          </a:bodyPr>
          <a:lstStyle/>
          <a:p>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Depression, Defection and Deception! </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1524000" y="4159404"/>
            <a:ext cx="9144000" cy="1098395"/>
          </a:xfrm>
        </p:spPr>
        <p:txBody>
          <a:bodyPr>
            <a:normAutofit/>
          </a:bodyPr>
          <a:lstStyle/>
          <a:p>
            <a:r>
              <a:rPr lang="en-US" sz="4400" b="1" dirty="0">
                <a:solidFill>
                  <a:srgbClr val="FFFFFF"/>
                </a:solidFill>
                <a:effectLst>
                  <a:outerShdw blurRad="38100" dist="38100" dir="2700000" algn="tl">
                    <a:srgbClr val="000000">
                      <a:alpha val="43137"/>
                    </a:srgbClr>
                  </a:outerShdw>
                </a:effectLst>
              </a:rPr>
              <a:t>1 </a:t>
            </a:r>
            <a:r>
              <a:rPr lang="en-US" sz="4400" b="1">
                <a:solidFill>
                  <a:srgbClr val="FFFFFF"/>
                </a:solidFill>
                <a:effectLst>
                  <a:outerShdw blurRad="38100" dist="38100" dir="2700000" algn="tl">
                    <a:srgbClr val="000000">
                      <a:alpha val="43137"/>
                    </a:srgbClr>
                  </a:outerShdw>
                </a:effectLst>
              </a:rPr>
              <a:t>Samuel 27</a:t>
            </a:r>
            <a:endParaRPr lang="en-US" sz="44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38594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838200" y="3991877"/>
            <a:ext cx="10515600" cy="1325563"/>
          </a:xfrm>
        </p:spPr>
        <p:txBody>
          <a:bodyPr>
            <a:normAutofit fontScale="90000"/>
          </a:bodyPr>
          <a:lstStyle/>
          <a:p>
            <a:pPr algn="ctr"/>
            <a:r>
              <a:rPr lang="en-US" sz="4800" dirty="0">
                <a:solidFill>
                  <a:schemeClr val="bg1"/>
                </a:solidFill>
                <a:latin typeface="Century Gothic" panose="020B0502020202020204" pitchFamily="34" charset="0"/>
              </a:rPr>
              <a:t>Matthew 14:31  And immediately Jesus stretched forth his hand, and caught him, and said unto him, O thou of little faith, wherefore didst thou doubt?</a:t>
            </a:r>
          </a:p>
        </p:txBody>
      </p:sp>
      <p:sp>
        <p:nvSpPr>
          <p:cNvPr id="3" name="Rectangle 2">
            <a:extLst>
              <a:ext uri="{FF2B5EF4-FFF2-40B4-BE49-F238E27FC236}">
                <a16:creationId xmlns:a16="http://schemas.microsoft.com/office/drawing/2014/main" id="{612FB1B5-B539-4088-822B-F03BCC564DA3}"/>
              </a:ext>
            </a:extLst>
          </p:cNvPr>
          <p:cNvSpPr/>
          <p:nvPr/>
        </p:nvSpPr>
        <p:spPr>
          <a:xfrm>
            <a:off x="963385" y="1296463"/>
            <a:ext cx="10265229" cy="1569660"/>
          </a:xfrm>
          <a:prstGeom prst="rect">
            <a:avLst/>
          </a:prstGeom>
        </p:spPr>
        <p:txBody>
          <a:bodyPr wrap="square">
            <a:spAutoFit/>
          </a:bodyPr>
          <a:lstStyle/>
          <a:p>
            <a:pPr lvl="0" algn="ctr"/>
            <a:r>
              <a:rPr lang="en-US" sz="4800" b="1" dirty="0">
                <a:solidFill>
                  <a:prstClr val="white"/>
                </a:solidFill>
                <a:latin typeface="Century Gothic" panose="020B0502020202020204" pitchFamily="34" charset="0"/>
              </a:rPr>
              <a:t>Problem: David’s eyes are on his </a:t>
            </a:r>
            <a:r>
              <a:rPr lang="en-US" sz="4800" b="1" u="sng" dirty="0">
                <a:solidFill>
                  <a:prstClr val="white"/>
                </a:solidFill>
                <a:latin typeface="Century Gothic" panose="020B0502020202020204" pitchFamily="34" charset="0"/>
              </a:rPr>
              <a:t>conditions</a:t>
            </a:r>
            <a:r>
              <a:rPr lang="en-US" sz="4800" b="1" dirty="0">
                <a:solidFill>
                  <a:prstClr val="white"/>
                </a:solidFill>
                <a:latin typeface="Century Gothic" panose="020B0502020202020204" pitchFamily="34" charset="0"/>
              </a:rPr>
              <a:t> and not on his </a:t>
            </a:r>
            <a:r>
              <a:rPr lang="en-US" sz="4800" b="1" u="sng" dirty="0" err="1">
                <a:solidFill>
                  <a:prstClr val="white"/>
                </a:solidFill>
                <a:latin typeface="Century Gothic" panose="020B0502020202020204" pitchFamily="34" charset="0"/>
              </a:rPr>
              <a:t>Saviour</a:t>
            </a:r>
            <a:r>
              <a:rPr lang="en-US" sz="4800" b="1" dirty="0">
                <a:solidFill>
                  <a:prstClr val="white"/>
                </a:solidFill>
                <a:latin typeface="Century Gothic" panose="020B0502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Psalm 13:1-4 How long wilt thou forget me, O LORD? for ever? how long wilt thou hide thy face from me? 2  How long shall I take counsel in my soul, having sorrow in my heart daily? how long shall mine enemy be exalted over me?</a:t>
            </a:r>
          </a:p>
        </p:txBody>
      </p:sp>
    </p:spTree>
    <p:extLst>
      <p:ext uri="{BB962C8B-B14F-4D97-AF65-F5344CB8AC3E}">
        <p14:creationId xmlns:p14="http://schemas.microsoft.com/office/powerpoint/2010/main" val="3783804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59316" y="1794933"/>
            <a:ext cx="10697378" cy="5063067"/>
          </a:xfrm>
        </p:spPr>
        <p:txBody>
          <a:bodyPr>
            <a:normAutofit/>
          </a:bodyPr>
          <a:lstStyle/>
          <a:p>
            <a:pPr>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Because he isn’t full of faith in God to keep him, David defects. </a:t>
            </a:r>
          </a:p>
          <a:p>
            <a:pPr>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The picture? Notice that God isn’t mentioned or described in David’s </a:t>
            </a:r>
            <a:r>
              <a:rPr lang="en-US" sz="3200" u="sng" dirty="0">
                <a:latin typeface="Calibri" panose="020F0502020204030204" pitchFamily="34" charset="0"/>
                <a:ea typeface="Calibri" panose="020F0502020204030204" pitchFamily="34" charset="0"/>
                <a:cs typeface="Times New Roman" panose="02020603050405020304" pitchFamily="18" charset="0"/>
              </a:rPr>
              <a:t>life</a:t>
            </a:r>
            <a:r>
              <a:rPr lang="en-US" sz="3200" dirty="0">
                <a:latin typeface="Calibri" panose="020F0502020204030204" pitchFamily="34" charset="0"/>
                <a:ea typeface="Calibri" panose="020F0502020204030204" pitchFamily="34" charset="0"/>
                <a:cs typeface="Times New Roman" panose="02020603050405020304" pitchFamily="18" charset="0"/>
              </a:rPr>
              <a:t> anywhere in chat 27!</a:t>
            </a:r>
          </a:p>
          <a:p>
            <a:pPr>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In </a:t>
            </a:r>
            <a:r>
              <a:rPr lang="en-US" sz="3200" dirty="0" err="1">
                <a:latin typeface="Calibri" panose="020F0502020204030204" pitchFamily="34" charset="0"/>
                <a:ea typeface="Calibri" panose="020F0502020204030204" pitchFamily="34" charset="0"/>
                <a:cs typeface="Times New Roman" panose="02020603050405020304" pitchFamily="18" charset="0"/>
              </a:rPr>
              <a:t>chpt</a:t>
            </a:r>
            <a:r>
              <a:rPr lang="en-US" sz="3200" dirty="0">
                <a:latin typeface="Calibri" panose="020F0502020204030204" pitchFamily="34" charset="0"/>
                <a:ea typeface="Calibri" panose="020F0502020204030204" pitchFamily="34" charset="0"/>
                <a:cs typeface="Times New Roman" panose="02020603050405020304" pitchFamily="18" charset="0"/>
              </a:rPr>
              <a:t> 26, David met the threat head on. </a:t>
            </a: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dirty="0">
                <a:latin typeface="Calibri" panose="020F0502020204030204" pitchFamily="34" charset="0"/>
                <a:ea typeface="Calibri" panose="020F0502020204030204" pitchFamily="34" charset="0"/>
                <a:cs typeface="Times New Roman" panose="02020603050405020304" pitchFamily="18" charset="0"/>
              </a:rPr>
              <a:t>Now he’s ready to live with the enemy!? </a:t>
            </a:r>
          </a:p>
          <a:p>
            <a:pPr>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Remember where God told him to go? </a:t>
            </a:r>
          </a:p>
          <a:p>
            <a:pPr>
              <a:spcBef>
                <a:spcPts val="0"/>
              </a:spcBef>
              <a:spcAft>
                <a:spcPts val="600"/>
              </a:spcAft>
            </a:pPr>
            <a:r>
              <a:rPr lang="en-US" sz="3200" dirty="0">
                <a:latin typeface="Calibri" panose="020F0502020204030204" pitchFamily="34" charset="0"/>
                <a:ea typeface="Calibri" panose="020F0502020204030204" pitchFamily="34" charset="0"/>
                <a:cs typeface="Times New Roman" panose="02020603050405020304" pitchFamily="18" charset="0"/>
              </a:rPr>
              <a:t>1 Samuel 22:5  And the prophet Gad said unto David, Abide not in the hold; depart, and get thee into the land of Judah. Then David departed, and came into the forest of </a:t>
            </a:r>
            <a:r>
              <a:rPr lang="en-US" sz="3200" dirty="0" err="1">
                <a:latin typeface="Calibri" panose="020F0502020204030204" pitchFamily="34" charset="0"/>
                <a:ea typeface="Calibri" panose="020F0502020204030204" pitchFamily="34" charset="0"/>
                <a:cs typeface="Times New Roman" panose="02020603050405020304" pitchFamily="18" charset="0"/>
              </a:rPr>
              <a:t>Hareth</a:t>
            </a:r>
            <a:r>
              <a:rPr lang="en-US" sz="3200" dirty="0">
                <a:latin typeface="Calibri" panose="020F0502020204030204" pitchFamily="34" charset="0"/>
                <a:ea typeface="Calibri" panose="020F0502020204030204" pitchFamily="34" charset="0"/>
                <a:cs typeface="Times New Roman" panose="02020603050405020304" pitchFamily="18" charset="0"/>
              </a:rPr>
              <a:t>.</a:t>
            </a:r>
          </a:p>
          <a:p>
            <a:pPr>
              <a:spcBef>
                <a:spcPts val="0"/>
              </a:spcBef>
              <a:spcAft>
                <a:spcPts val="6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59316" y="365124"/>
            <a:ext cx="10858201" cy="1828800"/>
          </a:xfrm>
        </p:spPr>
        <p:txBody>
          <a:bodyPr>
            <a:normAutofit/>
          </a:bodyPr>
          <a:lstStyle/>
          <a:p>
            <a:r>
              <a:rPr lang="en-US" sz="4800" b="1" dirty="0">
                <a:latin typeface="Century Gothic" panose="020B0502020202020204" pitchFamily="34" charset="0"/>
              </a:rPr>
              <a:t>DEFECTION!</a:t>
            </a:r>
          </a:p>
        </p:txBody>
      </p:sp>
    </p:spTree>
    <p:extLst>
      <p:ext uri="{BB962C8B-B14F-4D97-AF65-F5344CB8AC3E}">
        <p14:creationId xmlns:p14="http://schemas.microsoft.com/office/powerpoint/2010/main" val="664380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838200" y="4228944"/>
            <a:ext cx="10515600" cy="1325563"/>
          </a:xfrm>
        </p:spPr>
        <p:txBody>
          <a:bodyPr>
            <a:normAutofit fontScale="90000"/>
          </a:bodyPr>
          <a:lstStyle/>
          <a:p>
            <a:pPr algn="ctr"/>
            <a:r>
              <a:rPr lang="en-US" sz="4800" dirty="0">
                <a:solidFill>
                  <a:schemeClr val="bg1"/>
                </a:solidFill>
                <a:latin typeface="Century Gothic" panose="020B0502020202020204" pitchFamily="34" charset="0"/>
              </a:rPr>
              <a:t> Hebrews 3:18-19 And to whom </a:t>
            </a:r>
            <a:r>
              <a:rPr lang="en-US" sz="4800" dirty="0" err="1">
                <a:solidFill>
                  <a:schemeClr val="bg1"/>
                </a:solidFill>
                <a:latin typeface="Century Gothic" panose="020B0502020202020204" pitchFamily="34" charset="0"/>
              </a:rPr>
              <a:t>sware</a:t>
            </a:r>
            <a:r>
              <a:rPr lang="en-US" sz="4800" dirty="0">
                <a:solidFill>
                  <a:schemeClr val="bg1"/>
                </a:solidFill>
                <a:latin typeface="Century Gothic" panose="020B0502020202020204" pitchFamily="34" charset="0"/>
              </a:rPr>
              <a:t> he that they should not enter into his rest, but to them that believed not? 19 So we see that they could not enter in because of unbelief.</a:t>
            </a:r>
          </a:p>
        </p:txBody>
      </p:sp>
      <p:sp>
        <p:nvSpPr>
          <p:cNvPr id="3" name="Rectangle 2">
            <a:extLst>
              <a:ext uri="{FF2B5EF4-FFF2-40B4-BE49-F238E27FC236}">
                <a16:creationId xmlns:a16="http://schemas.microsoft.com/office/drawing/2014/main" id="{612FB1B5-B539-4088-822B-F03BCC564DA3}"/>
              </a:ext>
            </a:extLst>
          </p:cNvPr>
          <p:cNvSpPr/>
          <p:nvPr/>
        </p:nvSpPr>
        <p:spPr>
          <a:xfrm>
            <a:off x="292100" y="788463"/>
            <a:ext cx="11607800" cy="2308324"/>
          </a:xfrm>
          <a:prstGeom prst="rect">
            <a:avLst/>
          </a:prstGeom>
        </p:spPr>
        <p:txBody>
          <a:bodyPr wrap="square">
            <a:spAutoFit/>
          </a:bodyPr>
          <a:lstStyle/>
          <a:p>
            <a:pPr lvl="0" algn="ctr"/>
            <a:r>
              <a:rPr lang="en-US" sz="4800" b="1" dirty="0">
                <a:solidFill>
                  <a:prstClr val="white"/>
                </a:solidFill>
                <a:latin typeface="Century Gothic" panose="020B0502020202020204" pitchFamily="34" charset="0"/>
              </a:rPr>
              <a:t>KEY: Doubt kills </a:t>
            </a:r>
            <a:r>
              <a:rPr lang="en-US" sz="4800" b="1" u="sng" dirty="0">
                <a:solidFill>
                  <a:prstClr val="white"/>
                </a:solidFill>
                <a:latin typeface="Century Gothic" panose="020B0502020202020204" pitchFamily="34" charset="0"/>
              </a:rPr>
              <a:t>belief</a:t>
            </a:r>
            <a:r>
              <a:rPr lang="en-US" sz="4800" b="1" dirty="0">
                <a:solidFill>
                  <a:prstClr val="white"/>
                </a:solidFill>
                <a:latin typeface="Century Gothic" panose="020B0502020202020204" pitchFamily="34" charset="0"/>
              </a:rPr>
              <a:t> because it elevates itself over against the </a:t>
            </a:r>
            <a:r>
              <a:rPr lang="en-US" sz="4800" b="1" u="sng" dirty="0">
                <a:solidFill>
                  <a:prstClr val="white"/>
                </a:solidFill>
                <a:latin typeface="Century Gothic" panose="020B0502020202020204" pitchFamily="34" charset="0"/>
              </a:rPr>
              <a:t>promise</a:t>
            </a:r>
            <a:r>
              <a:rPr lang="en-US" sz="4800" b="1" dirty="0">
                <a:solidFill>
                  <a:prstClr val="white"/>
                </a:solidFill>
                <a:latin typeface="Century Gothic" panose="020B0502020202020204" pitchFamily="34" charset="0"/>
              </a:rPr>
              <a:t> of God!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24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431B4-2CCF-4A4E-9EE3-665BCA591ED4}"/>
              </a:ext>
            </a:extLst>
          </p:cNvPr>
          <p:cNvPicPr>
            <a:picLocks noChangeAspect="1"/>
          </p:cNvPicPr>
          <p:nvPr/>
        </p:nvPicPr>
        <p:blipFill rotWithShape="1">
          <a:blip r:embed="rId2"/>
          <a:srcRect l="33344" t="32309" r="31240" b="28440"/>
          <a:stretch/>
        </p:blipFill>
        <p:spPr>
          <a:xfrm>
            <a:off x="0" y="0"/>
            <a:ext cx="121920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0" name="Ink 19">
                <a:extLst>
                  <a:ext uri="{FF2B5EF4-FFF2-40B4-BE49-F238E27FC236}">
                    <a16:creationId xmlns:a16="http://schemas.microsoft.com/office/drawing/2014/main" id="{506A8F16-181F-4AF5-83B9-B073208DC220}"/>
                  </a:ext>
                </a:extLst>
              </p14:cNvPr>
              <p14:cNvContentPartPr/>
              <p14:nvPr/>
            </p14:nvContentPartPr>
            <p14:xfrm>
              <a:off x="4885989" y="1998503"/>
              <a:ext cx="2845921" cy="2353064"/>
            </p14:xfrm>
          </p:contentPart>
        </mc:Choice>
        <mc:Fallback>
          <p:pic>
            <p:nvPicPr>
              <p:cNvPr id="20" name="Ink 19">
                <a:extLst>
                  <a:ext uri="{FF2B5EF4-FFF2-40B4-BE49-F238E27FC236}">
                    <a16:creationId xmlns:a16="http://schemas.microsoft.com/office/drawing/2014/main" id="{506A8F16-181F-4AF5-83B9-B073208DC220}"/>
                  </a:ext>
                </a:extLst>
              </p:cNvPr>
              <p:cNvPicPr/>
              <p:nvPr/>
            </p:nvPicPr>
            <p:blipFill>
              <a:blip r:embed="rId4"/>
              <a:stretch>
                <a:fillRect/>
              </a:stretch>
            </p:blipFill>
            <p:spPr>
              <a:xfrm>
                <a:off x="4868348" y="1980502"/>
                <a:ext cx="2881563" cy="2388706"/>
              </a:xfrm>
              <a:prstGeom prst="rect">
                <a:avLst/>
              </a:prstGeom>
            </p:spPr>
          </p:pic>
        </mc:Fallback>
      </mc:AlternateContent>
      <p:sp>
        <p:nvSpPr>
          <p:cNvPr id="21" name="Oval 20">
            <a:extLst>
              <a:ext uri="{FF2B5EF4-FFF2-40B4-BE49-F238E27FC236}">
                <a16:creationId xmlns:a16="http://schemas.microsoft.com/office/drawing/2014/main" id="{4FCF0AE3-CE74-456E-A0F6-CB5C30ACB25E}"/>
              </a:ext>
            </a:extLst>
          </p:cNvPr>
          <p:cNvSpPr/>
          <p:nvPr/>
        </p:nvSpPr>
        <p:spPr>
          <a:xfrm>
            <a:off x="7643553" y="4351567"/>
            <a:ext cx="203662" cy="20796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04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725">
                                          <p:stCondLst>
                                            <p:cond delay="0"/>
                                          </p:stCondLst>
                                        </p:cTn>
                                        <p:tgtEl>
                                          <p:spTgt spid="21"/>
                                        </p:tgtEl>
                                      </p:cBhvr>
                                    </p:animEffect>
                                    <p:anim calcmode="lin" valueType="num">
                                      <p:cBhvr>
                                        <p:cTn id="8" dur="2278"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21"/>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21"/>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21"/>
                                        </p:tgtEl>
                                        <p:attrNameLst>
                                          <p:attrName>ppt_y</p:attrName>
                                        </p:attrNameLst>
                                      </p:cBhvr>
                                      <p:tavLst>
                                        <p:tav tm="0" fmla="#ppt_y-sin(pi*$)/81">
                                          <p:val>
                                            <p:fltVal val="0"/>
                                          </p:val>
                                        </p:tav>
                                        <p:tav tm="100000">
                                          <p:val>
                                            <p:fltVal val="1"/>
                                          </p:val>
                                        </p:tav>
                                      </p:tavLst>
                                    </p:anim>
                                    <p:animScale>
                                      <p:cBhvr>
                                        <p:cTn id="13" dur="33">
                                          <p:stCondLst>
                                            <p:cond delay="812"/>
                                          </p:stCondLst>
                                        </p:cTn>
                                        <p:tgtEl>
                                          <p:spTgt spid="21"/>
                                        </p:tgtEl>
                                      </p:cBhvr>
                                      <p:to x="100000" y="60000"/>
                                    </p:animScale>
                                    <p:animScale>
                                      <p:cBhvr>
                                        <p:cTn id="14" dur="207" decel="50000">
                                          <p:stCondLst>
                                            <p:cond delay="845"/>
                                          </p:stCondLst>
                                        </p:cTn>
                                        <p:tgtEl>
                                          <p:spTgt spid="21"/>
                                        </p:tgtEl>
                                      </p:cBhvr>
                                      <p:to x="100000" y="100000"/>
                                    </p:animScale>
                                    <p:animScale>
                                      <p:cBhvr>
                                        <p:cTn id="15" dur="33">
                                          <p:stCondLst>
                                            <p:cond delay="1640"/>
                                          </p:stCondLst>
                                        </p:cTn>
                                        <p:tgtEl>
                                          <p:spTgt spid="21"/>
                                        </p:tgtEl>
                                      </p:cBhvr>
                                      <p:to x="100000" y="80000"/>
                                    </p:animScale>
                                    <p:animScale>
                                      <p:cBhvr>
                                        <p:cTn id="16" dur="207" decel="50000">
                                          <p:stCondLst>
                                            <p:cond delay="1673"/>
                                          </p:stCondLst>
                                        </p:cTn>
                                        <p:tgtEl>
                                          <p:spTgt spid="21"/>
                                        </p:tgtEl>
                                      </p:cBhvr>
                                      <p:to x="100000" y="100000"/>
                                    </p:animScale>
                                    <p:animScale>
                                      <p:cBhvr>
                                        <p:cTn id="17" dur="33">
                                          <p:stCondLst>
                                            <p:cond delay="2052"/>
                                          </p:stCondLst>
                                        </p:cTn>
                                        <p:tgtEl>
                                          <p:spTgt spid="21"/>
                                        </p:tgtEl>
                                      </p:cBhvr>
                                      <p:to x="100000" y="90000"/>
                                    </p:animScale>
                                    <p:animScale>
                                      <p:cBhvr>
                                        <p:cTn id="18" dur="207" decel="50000">
                                          <p:stCondLst>
                                            <p:cond delay="2085"/>
                                          </p:stCondLst>
                                        </p:cTn>
                                        <p:tgtEl>
                                          <p:spTgt spid="21"/>
                                        </p:tgtEl>
                                      </p:cBhvr>
                                      <p:to x="100000" y="100000"/>
                                    </p:animScale>
                                    <p:animScale>
                                      <p:cBhvr>
                                        <p:cTn id="19" dur="33">
                                          <p:stCondLst>
                                            <p:cond delay="2260"/>
                                          </p:stCondLst>
                                        </p:cTn>
                                        <p:tgtEl>
                                          <p:spTgt spid="21"/>
                                        </p:tgtEl>
                                      </p:cBhvr>
                                      <p:to x="100000" y="95000"/>
                                    </p:animScale>
                                    <p:animScale>
                                      <p:cBhvr>
                                        <p:cTn id="20" dur="207" decel="50000">
                                          <p:stCondLst>
                                            <p:cond delay="2293"/>
                                          </p:stCondLst>
                                        </p:cTn>
                                        <p:tgtEl>
                                          <p:spTgt spid="21"/>
                                        </p:tgtEl>
                                      </p:cBhvr>
                                      <p:to x="100000" y="100000"/>
                                    </p:animScale>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4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6" y="447232"/>
            <a:ext cx="8595606" cy="1612922"/>
          </a:xfrm>
        </p:spPr>
        <p:txBody>
          <a:bodyPr>
            <a:normAutofit/>
          </a:bodyPr>
          <a:lstStyle/>
          <a:p>
            <a:r>
              <a:rPr lang="en-US" sz="4800" b="1" dirty="0">
                <a:solidFill>
                  <a:srgbClr val="000000"/>
                </a:solidFill>
                <a:latin typeface="Century Gothic" panose="020B0502020202020204" pitchFamily="34" charset="0"/>
              </a:rPr>
              <a:t>DEFECTION!</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6" y="1652530"/>
            <a:ext cx="11022477" cy="4946573"/>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looks for refuge and protection from the heathen instead of God.</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Maoch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means oppressed. To press, to emasculate. </a:t>
            </a:r>
            <a:b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now is living (vs 3) with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Achish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son of oppression.”</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David’s fear effects everyone!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Romans 14:7  For none of us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liveth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himself, and no man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dieth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himself.</a:t>
            </a:r>
          </a:p>
          <a:p>
            <a:pPr>
              <a:spcBef>
                <a:spcPts val="0"/>
              </a:spcBef>
              <a:spcAft>
                <a:spcPts val="600"/>
              </a:spcAft>
            </a:pP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Achish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is a user. </a:t>
            </a:r>
          </a:p>
        </p:txBody>
      </p:sp>
    </p:spTree>
    <p:extLst>
      <p:ext uri="{BB962C8B-B14F-4D97-AF65-F5344CB8AC3E}">
        <p14:creationId xmlns:p14="http://schemas.microsoft.com/office/powerpoint/2010/main" val="23671305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29386" y="738131"/>
            <a:ext cx="4138772" cy="1413596"/>
          </a:xfrm>
        </p:spPr>
        <p:txBody>
          <a:bodyPr>
            <a:normAutofit/>
          </a:bodyPr>
          <a:lstStyle/>
          <a:p>
            <a:r>
              <a:rPr lang="en-US" sz="4800" b="1" dirty="0">
                <a:solidFill>
                  <a:srgbClr val="000000"/>
                </a:solidFill>
                <a:latin typeface="Century Gothic" panose="020B0502020202020204" pitchFamily="34" charset="0"/>
              </a:rPr>
              <a:t>DECEPTION.</a:t>
            </a:r>
          </a:p>
        </p:txBody>
      </p:sp>
      <p:sp>
        <p:nvSpPr>
          <p:cNvPr id="3" name="TextBox 2">
            <a:extLst>
              <a:ext uri="{FF2B5EF4-FFF2-40B4-BE49-F238E27FC236}">
                <a16:creationId xmlns:a16="http://schemas.microsoft.com/office/drawing/2014/main" id="{4463195A-E99D-4687-89F3-F36130B48F1C}"/>
              </a:ext>
            </a:extLst>
          </p:cNvPr>
          <p:cNvSpPr txBox="1"/>
          <p:nvPr/>
        </p:nvSpPr>
        <p:spPr>
          <a:xfrm>
            <a:off x="829386" y="2151727"/>
            <a:ext cx="10397414"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David is trying to find “grace” from the wrong source.</a:t>
            </a:r>
          </a:p>
          <a:p>
            <a:pPr marL="457200" indent="-457200">
              <a:buFont typeface="Arial" panose="020B0604020202020204" pitchFamily="34" charset="0"/>
              <a:buChar char="•"/>
            </a:pPr>
            <a:r>
              <a:rPr lang="en-US" sz="3200" dirty="0"/>
              <a:t>BUT David is </a:t>
            </a:r>
            <a:r>
              <a:rPr lang="en-US" sz="3200" u="sng" dirty="0"/>
              <a:t>humble</a:t>
            </a:r>
            <a:r>
              <a:rPr lang="en-US" sz="3200" dirty="0"/>
              <a:t> in how he presents himself to </a:t>
            </a:r>
            <a:r>
              <a:rPr lang="en-US" sz="3200" u="sng" dirty="0"/>
              <a:t>authority</a:t>
            </a:r>
            <a:r>
              <a:rPr lang="en-US" sz="3200" dirty="0"/>
              <a:t>. This is wise. </a:t>
            </a:r>
          </a:p>
          <a:p>
            <a:pPr marL="457200" indent="-457200">
              <a:buFont typeface="Arial" panose="020B0604020202020204" pitchFamily="34" charset="0"/>
              <a:buChar char="•"/>
            </a:pPr>
            <a:r>
              <a:rPr lang="en-US" sz="3200" dirty="0"/>
              <a:t>Jude 1:8  Likewise also these filthy dreamers defile the flesh, despise dominion, and speak evil of dignities.</a:t>
            </a:r>
          </a:p>
          <a:p>
            <a:pPr marL="457200" indent="-457200">
              <a:buFont typeface="Arial" panose="020B0604020202020204" pitchFamily="34" charset="0"/>
              <a:buChar char="•"/>
            </a:pPr>
            <a:r>
              <a:rPr lang="en-US" sz="3200" dirty="0"/>
              <a:t>The world lives a life of deceiving and being deceived. </a:t>
            </a:r>
          </a:p>
          <a:p>
            <a:pPr marL="457200" indent="-457200">
              <a:buFont typeface="Arial" panose="020B0604020202020204" pitchFamily="34" charset="0"/>
              <a:buChar char="•"/>
            </a:pPr>
            <a:endParaRPr lang="en-US" sz="3200" u="sng"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64843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431B4-2CCF-4A4E-9EE3-665BCA591ED4}"/>
              </a:ext>
            </a:extLst>
          </p:cNvPr>
          <p:cNvPicPr>
            <a:picLocks noChangeAspect="1"/>
          </p:cNvPicPr>
          <p:nvPr/>
        </p:nvPicPr>
        <p:blipFill rotWithShape="1">
          <a:blip r:embed="rId2"/>
          <a:srcRect l="33344" t="32309" r="31240" b="28440"/>
          <a:stretch/>
        </p:blipFill>
        <p:spPr>
          <a:xfrm>
            <a:off x="0" y="0"/>
            <a:ext cx="121920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0" name="Ink 19">
                <a:extLst>
                  <a:ext uri="{FF2B5EF4-FFF2-40B4-BE49-F238E27FC236}">
                    <a16:creationId xmlns:a16="http://schemas.microsoft.com/office/drawing/2014/main" id="{506A8F16-181F-4AF5-83B9-B073208DC220}"/>
                  </a:ext>
                </a:extLst>
              </p14:cNvPr>
              <p14:cNvContentPartPr/>
              <p14:nvPr/>
            </p14:nvContentPartPr>
            <p14:xfrm>
              <a:off x="4885989" y="1998503"/>
              <a:ext cx="2845921" cy="2353064"/>
            </p14:xfrm>
          </p:contentPart>
        </mc:Choice>
        <mc:Fallback>
          <p:pic>
            <p:nvPicPr>
              <p:cNvPr id="20" name="Ink 19">
                <a:extLst>
                  <a:ext uri="{FF2B5EF4-FFF2-40B4-BE49-F238E27FC236}">
                    <a16:creationId xmlns:a16="http://schemas.microsoft.com/office/drawing/2014/main" id="{506A8F16-181F-4AF5-83B9-B073208DC220}"/>
                  </a:ext>
                </a:extLst>
              </p:cNvPr>
              <p:cNvPicPr/>
              <p:nvPr/>
            </p:nvPicPr>
            <p:blipFill>
              <a:blip r:embed="rId4"/>
              <a:stretch>
                <a:fillRect/>
              </a:stretch>
            </p:blipFill>
            <p:spPr>
              <a:xfrm>
                <a:off x="4868348" y="1980502"/>
                <a:ext cx="2881563" cy="2388706"/>
              </a:xfrm>
              <a:prstGeom prst="rect">
                <a:avLst/>
              </a:prstGeom>
            </p:spPr>
          </p:pic>
        </mc:Fallback>
      </mc:AlternateContent>
      <p:sp>
        <p:nvSpPr>
          <p:cNvPr id="21" name="Oval 20">
            <a:extLst>
              <a:ext uri="{FF2B5EF4-FFF2-40B4-BE49-F238E27FC236}">
                <a16:creationId xmlns:a16="http://schemas.microsoft.com/office/drawing/2014/main" id="{4FCF0AE3-CE74-456E-A0F6-CB5C30ACB25E}"/>
              </a:ext>
            </a:extLst>
          </p:cNvPr>
          <p:cNvSpPr/>
          <p:nvPr/>
        </p:nvSpPr>
        <p:spPr>
          <a:xfrm>
            <a:off x="7643553" y="4351567"/>
            <a:ext cx="203662" cy="20796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D5B73647-5687-431B-BF0D-A4AE157D8CAB}"/>
                  </a:ext>
                </a:extLst>
              </p14:cNvPr>
              <p14:cNvContentPartPr/>
              <p14:nvPr/>
            </p14:nvContentPartPr>
            <p14:xfrm>
              <a:off x="2768422" y="1916210"/>
              <a:ext cx="2065999" cy="3244190"/>
            </p14:xfrm>
          </p:contentPart>
        </mc:Choice>
        <mc:Fallback>
          <p:pic>
            <p:nvPicPr>
              <p:cNvPr id="13" name="Ink 12">
                <a:extLst>
                  <a:ext uri="{FF2B5EF4-FFF2-40B4-BE49-F238E27FC236}">
                    <a16:creationId xmlns:a16="http://schemas.microsoft.com/office/drawing/2014/main" id="{D5B73647-5687-431B-BF0D-A4AE157D8CAB}"/>
                  </a:ext>
                </a:extLst>
              </p:cNvPr>
              <p:cNvPicPr/>
              <p:nvPr/>
            </p:nvPicPr>
            <p:blipFill>
              <a:blip r:embed="rId6"/>
              <a:stretch>
                <a:fillRect/>
              </a:stretch>
            </p:blipFill>
            <p:spPr>
              <a:xfrm>
                <a:off x="2750779" y="1898213"/>
                <a:ext cx="2101645" cy="3279825"/>
              </a:xfrm>
              <a:prstGeom prst="rect">
                <a:avLst/>
              </a:prstGeom>
            </p:spPr>
          </p:pic>
        </mc:Fallback>
      </mc:AlternateContent>
      <p:sp>
        <p:nvSpPr>
          <p:cNvPr id="14" name="Oval 13">
            <a:extLst>
              <a:ext uri="{FF2B5EF4-FFF2-40B4-BE49-F238E27FC236}">
                <a16:creationId xmlns:a16="http://schemas.microsoft.com/office/drawing/2014/main" id="{DD21FDFC-D013-436E-8564-0709F3461E0C}"/>
              </a:ext>
            </a:extLst>
          </p:cNvPr>
          <p:cNvSpPr/>
          <p:nvPr/>
        </p:nvSpPr>
        <p:spPr>
          <a:xfrm>
            <a:off x="3223138" y="5324645"/>
            <a:ext cx="203662" cy="207964"/>
          </a:xfrm>
          <a:prstGeom prst="ellipse">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6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4000"/>
                                        <p:tgtEl>
                                          <p:spTgt spid="13"/>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C99F9B-6E46-46CF-BE14-2F55E1E735B6}"/>
              </a:ext>
            </a:extLst>
          </p:cNvPr>
          <p:cNvPicPr>
            <a:picLocks noChangeAspect="1"/>
          </p:cNvPicPr>
          <p:nvPr/>
        </p:nvPicPr>
        <p:blipFill rotWithShape="1">
          <a:blip r:embed="rId2"/>
          <a:srcRect l="35214" t="43973" r="21390" b="7901"/>
          <a:stretch/>
        </p:blipFill>
        <p:spPr>
          <a:xfrm>
            <a:off x="-1" y="0"/>
            <a:ext cx="12184497" cy="6858000"/>
          </a:xfrm>
          <a:prstGeom prst="rect">
            <a:avLst/>
          </a:prstGeom>
        </p:spPr>
      </p:pic>
    </p:spTree>
    <p:extLst>
      <p:ext uri="{BB962C8B-B14F-4D97-AF65-F5344CB8AC3E}">
        <p14:creationId xmlns:p14="http://schemas.microsoft.com/office/powerpoint/2010/main" val="150055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Romans 8:28  And we know that all things work together for good to them that love God, to them who are the called according to his purpose.</a:t>
            </a:r>
          </a:p>
        </p:txBody>
      </p:sp>
    </p:spTree>
    <p:extLst>
      <p:ext uri="{BB962C8B-B14F-4D97-AF65-F5344CB8AC3E}">
        <p14:creationId xmlns:p14="http://schemas.microsoft.com/office/powerpoint/2010/main" val="126042722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5" y="258897"/>
            <a:ext cx="11301877" cy="1011103"/>
          </a:xfrm>
        </p:spPr>
        <p:txBody>
          <a:bodyPr>
            <a:normAutofit/>
          </a:bodyPr>
          <a:lstStyle/>
          <a:p>
            <a:r>
              <a:rPr lang="en-US" sz="4800" b="1" dirty="0">
                <a:solidFill>
                  <a:srgbClr val="000000"/>
                </a:solidFill>
                <a:latin typeface="Century Gothic" panose="020B0502020202020204" pitchFamily="34" charset="0"/>
              </a:rPr>
              <a:t>Don’t grow weary in well doing!</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5" y="1329268"/>
            <a:ext cx="11191811" cy="5269836"/>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Matthew 14:30-31 But when he saw the wind boisterous, he was afraid; and beginning to sink, he cried, saying, Lord, save me. 31  And immediately Jesus stretched forth his hand, and caught him, and said unto him, O thou of little faith, wherefore didst thou doubt?</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Psalm 13:1-4 How long wilt thou forget me, O LORD? for ever? how long wilt thou hide thy face from me? 2  How long shall I take counsel in my soul, having sorrow in my heart daily? how long shall mine enemy be exalted over me? 3  Consider and hear me, O LORD my God: lighten mine eyes, lest I sleep the sleep of death; 4  Lest mine enemy say, I have prevailed against him; and those that trouble me rejoice when I am moved. </a:t>
            </a:r>
          </a:p>
        </p:txBody>
      </p:sp>
    </p:spTree>
    <p:extLst>
      <p:ext uri="{BB962C8B-B14F-4D97-AF65-F5344CB8AC3E}">
        <p14:creationId xmlns:p14="http://schemas.microsoft.com/office/powerpoint/2010/main" val="5555310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656257" y="3827977"/>
            <a:ext cx="10879486" cy="1325563"/>
          </a:xfrm>
        </p:spPr>
        <p:txBody>
          <a:bodyPr>
            <a:noAutofit/>
          </a:bodyPr>
          <a:lstStyle/>
          <a:p>
            <a:r>
              <a:rPr lang="en-US" sz="3200" dirty="0">
                <a:solidFill>
                  <a:schemeClr val="bg1"/>
                </a:solidFill>
                <a:latin typeface="+mn-lt"/>
              </a:rPr>
              <a:t> Deuteronomy 20:16-18 But of the cities of these people, which the LORD thy God doth give thee for an inheritance, thou shalt save alive nothing that </a:t>
            </a:r>
            <a:r>
              <a:rPr lang="en-US" sz="3200" dirty="0" err="1">
                <a:solidFill>
                  <a:schemeClr val="bg1"/>
                </a:solidFill>
                <a:latin typeface="+mn-lt"/>
              </a:rPr>
              <a:t>breatheth</a:t>
            </a:r>
            <a:r>
              <a:rPr lang="en-US" sz="3200" dirty="0">
                <a:solidFill>
                  <a:schemeClr val="bg1"/>
                </a:solidFill>
                <a:latin typeface="+mn-lt"/>
              </a:rPr>
              <a:t>: 17  But thou shalt utterly destroy them; namely, the Hittites, and the Amorites, the Canaanites, and the Perizzites, the Hivites, and the Jebusites; as the LORD thy God hath commanded thee: 18  That they teach you not to do after all their abominations, which they have done unto their gods; so should ye sin against the LORD your God.</a:t>
            </a:r>
          </a:p>
        </p:txBody>
      </p:sp>
      <p:sp>
        <p:nvSpPr>
          <p:cNvPr id="3" name="Rectangle 2">
            <a:extLst>
              <a:ext uri="{FF2B5EF4-FFF2-40B4-BE49-F238E27FC236}">
                <a16:creationId xmlns:a16="http://schemas.microsoft.com/office/drawing/2014/main" id="{612FB1B5-B539-4088-822B-F03BCC564DA3}"/>
              </a:ext>
            </a:extLst>
          </p:cNvPr>
          <p:cNvSpPr/>
          <p:nvPr/>
        </p:nvSpPr>
        <p:spPr>
          <a:xfrm>
            <a:off x="292100" y="788463"/>
            <a:ext cx="11607800" cy="1323439"/>
          </a:xfrm>
          <a:prstGeom prst="rect">
            <a:avLst/>
          </a:prstGeom>
        </p:spPr>
        <p:txBody>
          <a:bodyPr wrap="square">
            <a:spAutoFit/>
          </a:bodyPr>
          <a:lstStyle/>
          <a:p>
            <a:pPr lvl="0" algn="ctr"/>
            <a:r>
              <a:rPr lang="en-US" sz="4000" dirty="0">
                <a:solidFill>
                  <a:prstClr val="white"/>
                </a:solidFill>
                <a:latin typeface="Century Gothic" panose="020B0502020202020204" pitchFamily="34" charset="0"/>
              </a:rPr>
              <a:t>This obeys Deuteronomy 20:16-18 </a:t>
            </a:r>
            <a:br>
              <a:rPr lang="en-US" sz="4000" dirty="0">
                <a:solidFill>
                  <a:prstClr val="white"/>
                </a:solidFill>
                <a:latin typeface="Century Gothic" panose="020B0502020202020204" pitchFamily="34" charset="0"/>
              </a:rPr>
            </a:br>
            <a:r>
              <a:rPr lang="en-US" sz="4000" dirty="0">
                <a:solidFill>
                  <a:prstClr val="white"/>
                </a:solidFill>
                <a:latin typeface="Century Gothic" panose="020B0502020202020204" pitchFamily="34" charset="0"/>
              </a:rPr>
              <a:t>which was still unfulfilled at David’s time.</a:t>
            </a:r>
            <a:endParaRPr kumimoji="0" lang="en-US" sz="18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66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2FB1B5-B539-4088-822B-F03BCC564DA3}"/>
              </a:ext>
            </a:extLst>
          </p:cNvPr>
          <p:cNvSpPr/>
          <p:nvPr/>
        </p:nvSpPr>
        <p:spPr>
          <a:xfrm>
            <a:off x="831273" y="2386897"/>
            <a:ext cx="10397341" cy="1569660"/>
          </a:xfrm>
          <a:prstGeom prst="rect">
            <a:avLst/>
          </a:prstGeom>
        </p:spPr>
        <p:txBody>
          <a:bodyPr wrap="square">
            <a:spAutoFit/>
          </a:bodyPr>
          <a:lstStyle/>
          <a:p>
            <a:pPr lvl="0" algn="ctr"/>
            <a:r>
              <a:rPr lang="en-US" sz="4800" b="1" dirty="0">
                <a:solidFill>
                  <a:prstClr val="white"/>
                </a:solidFill>
                <a:latin typeface="Century Gothic" panose="020B0502020202020204" pitchFamily="34" charset="0"/>
              </a:rPr>
              <a:t>These nations in the promised land were at </a:t>
            </a:r>
            <a:r>
              <a:rPr lang="en-US" sz="4800" b="1" u="sng" dirty="0">
                <a:solidFill>
                  <a:prstClr val="white"/>
                </a:solidFill>
                <a:latin typeface="Century Gothic" panose="020B0502020202020204" pitchFamily="34" charset="0"/>
              </a:rPr>
              <a:t>war</a:t>
            </a:r>
            <a:r>
              <a:rPr lang="en-US" sz="4800" b="1" dirty="0">
                <a:solidFill>
                  <a:prstClr val="white"/>
                </a:solidFill>
                <a:latin typeface="Century Gothic" panose="020B0502020202020204" pitchFamily="34" charset="0"/>
              </a:rPr>
              <a:t> with God Himself.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5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29386" y="738131"/>
            <a:ext cx="4138772" cy="1413596"/>
          </a:xfrm>
        </p:spPr>
        <p:txBody>
          <a:bodyPr>
            <a:normAutofit/>
          </a:bodyPr>
          <a:lstStyle/>
          <a:p>
            <a:r>
              <a:rPr lang="en-US" sz="4800" b="1" dirty="0">
                <a:solidFill>
                  <a:srgbClr val="000000"/>
                </a:solidFill>
                <a:latin typeface="Century Gothic" panose="020B0502020202020204" pitchFamily="34" charset="0"/>
              </a:rPr>
              <a:t>DECEPTION.</a:t>
            </a:r>
          </a:p>
        </p:txBody>
      </p:sp>
      <p:sp>
        <p:nvSpPr>
          <p:cNvPr id="3" name="TextBox 2">
            <a:extLst>
              <a:ext uri="{FF2B5EF4-FFF2-40B4-BE49-F238E27FC236}">
                <a16:creationId xmlns:a16="http://schemas.microsoft.com/office/drawing/2014/main" id="{4463195A-E99D-4687-89F3-F36130B48F1C}"/>
              </a:ext>
            </a:extLst>
          </p:cNvPr>
          <p:cNvSpPr txBox="1"/>
          <p:nvPr/>
        </p:nvSpPr>
        <p:spPr>
          <a:xfrm>
            <a:off x="829386" y="2151727"/>
            <a:ext cx="10397414" cy="403187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David’s half truth covers a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whole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lie.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David brings the lie with the </a:t>
            </a:r>
            <a:r>
              <a:rPr lang="en-US" sz="3200" u="sng" dirty="0">
                <a:solidFill>
                  <a:prstClr val="black"/>
                </a:solidFill>
                <a:latin typeface="Calibri" panose="020F0502020204030204"/>
              </a:rPr>
              <a:t>booty</a:t>
            </a:r>
            <a:r>
              <a:rPr lang="en-US" sz="3200" dirty="0">
                <a:solidFill>
                  <a:prstClr val="black"/>
                </a:solidFill>
                <a:latin typeface="Calibri" panose="020F0502020204030204"/>
              </a:rPr>
              <a:t>. </a:t>
            </a:r>
          </a:p>
          <a:p>
            <a:pPr marL="457200" lvl="0" indent="-457200">
              <a:buFont typeface="Arial" panose="020B0604020202020204" pitchFamily="34" charset="0"/>
              <a:buChar char="•"/>
            </a:pPr>
            <a:r>
              <a:rPr lang="en-US" sz="3200" dirty="0">
                <a:solidFill>
                  <a:prstClr val="black"/>
                </a:solidFill>
              </a:rPr>
              <a:t>Ashish wanted to believe that David was now </a:t>
            </a:r>
            <a:r>
              <a:rPr lang="en-US" sz="3200" u="sng" dirty="0">
                <a:solidFill>
                  <a:prstClr val="black"/>
                </a:solidFill>
              </a:rPr>
              <a:t>his</a:t>
            </a:r>
            <a:r>
              <a:rPr lang="en-US" sz="3200" dirty="0">
                <a:solidFill>
                  <a:prstClr val="black"/>
                </a:solidFill>
              </a:rPr>
              <a:t> to </a:t>
            </a:r>
            <a:r>
              <a:rPr lang="en-US" sz="3200" u="sng" dirty="0">
                <a:solidFill>
                  <a:prstClr val="black"/>
                </a:solidFill>
              </a:rPr>
              <a:t>rule</a:t>
            </a:r>
            <a:r>
              <a:rPr lang="en-US" sz="3200" dirty="0">
                <a:solidFill>
                  <a:prstClr val="black"/>
                </a:solidFill>
              </a:rPr>
              <a:t>. </a:t>
            </a:r>
          </a:p>
          <a:p>
            <a:pPr marL="457200" lvl="0" indent="-457200">
              <a:buFont typeface="Arial" panose="020B0604020202020204" pitchFamily="34" charset="0"/>
              <a:buChar char="•"/>
            </a:pPr>
            <a:r>
              <a:rPr lang="en-US" sz="3200" dirty="0">
                <a:solidFill>
                  <a:prstClr val="black"/>
                </a:solidFill>
              </a:rPr>
              <a:t>The world </a:t>
            </a:r>
            <a:r>
              <a:rPr lang="en-US" sz="3200" u="sng" dirty="0">
                <a:solidFill>
                  <a:prstClr val="black"/>
                </a:solidFill>
              </a:rPr>
              <a:t>loves</a:t>
            </a:r>
            <a:r>
              <a:rPr lang="en-US" sz="3200" dirty="0">
                <a:solidFill>
                  <a:prstClr val="black"/>
                </a:solidFill>
              </a:rPr>
              <a:t> you as long as they think that they can take </a:t>
            </a:r>
            <a:r>
              <a:rPr lang="en-US" sz="3200" u="sng" dirty="0">
                <a:solidFill>
                  <a:prstClr val="black"/>
                </a:solidFill>
              </a:rPr>
              <a:t>advantage</a:t>
            </a:r>
            <a:r>
              <a:rPr lang="en-US" sz="3200" dirty="0">
                <a:solidFill>
                  <a:prstClr val="black"/>
                </a:solidFill>
              </a:rPr>
              <a:t> of you.</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3279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Psalm 13:5-6 But I have trusted in thy mercy; my heart shall rejoice in thy salvation. 6  I will sing unto the LORD, because he hath dealt bountifully with me.</a:t>
            </a:r>
          </a:p>
          <a:p>
            <a:r>
              <a:rPr lang="en-US" sz="3200" dirty="0"/>
              <a:t>Galatians 6:9  And let us not be weary in well doing: for in due season we shall reap, if we faint not. </a:t>
            </a:r>
          </a:p>
          <a:p>
            <a:r>
              <a:rPr lang="en-US" sz="3200" dirty="0"/>
              <a:t>Lamentations 3:22-26 It is of the LORD'S mercies that we are not consumed, because his compassions fail not. 23  They are new every morning: great is thy faithfulness. 24  The LORD is my portion, saith my soul; therefore will I hope in him. 25  The LORD is good unto them that wait for him, to the soul that </a:t>
            </a:r>
            <a:r>
              <a:rPr lang="en-US" sz="3200" dirty="0" err="1"/>
              <a:t>seeketh</a:t>
            </a:r>
            <a:r>
              <a:rPr lang="en-US" sz="3200" dirty="0"/>
              <a:t> him. 26  It is good that a man should both hope and quietly wait for the salvation of the LORD.</a:t>
            </a:r>
          </a:p>
        </p:txBody>
      </p:sp>
    </p:spTree>
    <p:extLst>
      <p:ext uri="{BB962C8B-B14F-4D97-AF65-F5344CB8AC3E}">
        <p14:creationId xmlns:p14="http://schemas.microsoft.com/office/powerpoint/2010/main" val="525691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1016000" y="2464858"/>
            <a:ext cx="10515600" cy="1325563"/>
          </a:xfrm>
        </p:spPr>
        <p:txBody>
          <a:bodyPr>
            <a:normAutofit fontScale="90000"/>
          </a:bodyPr>
          <a:lstStyle/>
          <a:p>
            <a:pPr algn="ctr"/>
            <a:r>
              <a:rPr lang="en-US" sz="4800" b="1" dirty="0">
                <a:solidFill>
                  <a:schemeClr val="bg1"/>
                </a:solidFill>
                <a:latin typeface="Century Gothic" panose="020B0502020202020204" pitchFamily="34" charset="0"/>
              </a:rPr>
              <a:t>Is God with you? Then the only way you can </a:t>
            </a:r>
            <a:r>
              <a:rPr lang="en-US" sz="4800" b="1" u="sng" dirty="0">
                <a:solidFill>
                  <a:schemeClr val="bg1"/>
                </a:solidFill>
                <a:latin typeface="Century Gothic" panose="020B0502020202020204" pitchFamily="34" charset="0"/>
              </a:rPr>
              <a:t>fail</a:t>
            </a:r>
            <a:r>
              <a:rPr lang="en-US" sz="4800" b="1" dirty="0">
                <a:solidFill>
                  <a:schemeClr val="bg1"/>
                </a:solidFill>
                <a:latin typeface="Century Gothic" panose="020B0502020202020204" pitchFamily="34" charset="0"/>
              </a:rPr>
              <a:t> is by </a:t>
            </a:r>
            <a:r>
              <a:rPr lang="en-US" sz="4800" b="1" u="sng" dirty="0">
                <a:solidFill>
                  <a:schemeClr val="bg1"/>
                </a:solidFill>
                <a:latin typeface="Century Gothic" panose="020B0502020202020204" pitchFamily="34" charset="0"/>
              </a:rPr>
              <a:t>giving up</a:t>
            </a:r>
            <a:r>
              <a:rPr lang="en-US" sz="48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2561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6" y="447232"/>
            <a:ext cx="8595606" cy="1612922"/>
          </a:xfrm>
        </p:spPr>
        <p:txBody>
          <a:bodyPr>
            <a:normAutofit/>
          </a:bodyPr>
          <a:lstStyle/>
          <a:p>
            <a:r>
              <a:rPr lang="en-US" sz="4800" b="1" dirty="0">
                <a:solidFill>
                  <a:srgbClr val="000000"/>
                </a:solidFill>
                <a:latin typeface="Century Gothic" panose="020B0502020202020204" pitchFamily="34" charset="0"/>
              </a:rPr>
              <a:t>DEPRESSION.</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6" y="1464195"/>
            <a:ext cx="5583139" cy="4946573"/>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Biblical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reckoning</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demands that David’s thinking is a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lie</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Your walk with God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falters</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when you refuse to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believe</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agree</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with God. </a:t>
            </a:r>
          </a:p>
        </p:txBody>
      </p:sp>
      <p:pic>
        <p:nvPicPr>
          <p:cNvPr id="5" name="Picture 4">
            <a:extLst>
              <a:ext uri="{FF2B5EF4-FFF2-40B4-BE49-F238E27FC236}">
                <a16:creationId xmlns:a16="http://schemas.microsoft.com/office/drawing/2014/main" id="{1E05871F-5700-4C1A-8823-D9DC3134A145}"/>
              </a:ext>
            </a:extLst>
          </p:cNvPr>
          <p:cNvPicPr>
            <a:picLocks noChangeAspect="1"/>
          </p:cNvPicPr>
          <p:nvPr/>
        </p:nvPicPr>
        <p:blipFill rotWithShape="1">
          <a:blip r:embed="rId3"/>
          <a:srcRect l="11138"/>
          <a:stretch/>
        </p:blipFill>
        <p:spPr>
          <a:xfrm>
            <a:off x="5879119" y="853791"/>
            <a:ext cx="6312881" cy="4871423"/>
          </a:xfrm>
          <a:prstGeom prst="rect">
            <a:avLst/>
          </a:prstGeom>
        </p:spPr>
      </p:pic>
    </p:spTree>
    <p:extLst>
      <p:ext uri="{BB962C8B-B14F-4D97-AF65-F5344CB8AC3E}">
        <p14:creationId xmlns:p14="http://schemas.microsoft.com/office/powerpoint/2010/main" val="22081221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Samuel 26:19  Now therefore, I pray thee, let my lord the king hear the words of his servant. If the LORD have stirred thee up against me, let him accept an offering: but if they be the children of men, cursed be they before the LORD; for they have driven me out this day from abiding in the inheritance of the LORD, saying, Go, serve other gods.</a:t>
            </a:r>
          </a:p>
        </p:txBody>
      </p:sp>
    </p:spTree>
    <p:extLst>
      <p:ext uri="{BB962C8B-B14F-4D97-AF65-F5344CB8AC3E}">
        <p14:creationId xmlns:p14="http://schemas.microsoft.com/office/powerpoint/2010/main" val="271289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Psalm 27:1-4  The LORD is my light and my salvation; whom shall I fear? the LORD is the strength of my life; of whom shall I be afraid? 2  When the wicked, even mine enemies and my foes, came upon me to eat up my flesh, they stumbled and fell. 3  Though an host should encamp against me, my heart shall not fear: though war should rise against me, in this will I be confident. 4  One thing have I desired of the LORD, that will I seek after; that I may dwell in the house of the LORD all the days of my life, to behold the beauty of the LORD, and to enquire in his temple. </a:t>
            </a:r>
          </a:p>
          <a:p>
            <a:endParaRPr lang="en-US" sz="3200" dirty="0"/>
          </a:p>
        </p:txBody>
      </p:sp>
    </p:spTree>
    <p:extLst>
      <p:ext uri="{BB962C8B-B14F-4D97-AF65-F5344CB8AC3E}">
        <p14:creationId xmlns:p14="http://schemas.microsoft.com/office/powerpoint/2010/main" val="3346840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838200" y="3991877"/>
            <a:ext cx="10515600" cy="1325563"/>
          </a:xfrm>
        </p:spPr>
        <p:txBody>
          <a:bodyPr>
            <a:normAutofit fontScale="90000"/>
          </a:bodyPr>
          <a:lstStyle/>
          <a:p>
            <a:pPr algn="ctr"/>
            <a:r>
              <a:rPr lang="en-US" sz="4800" dirty="0">
                <a:solidFill>
                  <a:schemeClr val="bg1"/>
                </a:solidFill>
                <a:latin typeface="Century Gothic" panose="020B0502020202020204" pitchFamily="34" charset="0"/>
              </a:rPr>
              <a:t>Jeremiah 17:9  The heart is deceitful above all things, and desperately wicked: who can know it?</a:t>
            </a:r>
          </a:p>
        </p:txBody>
      </p:sp>
      <p:sp>
        <p:nvSpPr>
          <p:cNvPr id="3" name="Rectangle 2">
            <a:extLst>
              <a:ext uri="{FF2B5EF4-FFF2-40B4-BE49-F238E27FC236}">
                <a16:creationId xmlns:a16="http://schemas.microsoft.com/office/drawing/2014/main" id="{612FB1B5-B539-4088-822B-F03BCC564DA3}"/>
              </a:ext>
            </a:extLst>
          </p:cNvPr>
          <p:cNvSpPr/>
          <p:nvPr/>
        </p:nvSpPr>
        <p:spPr>
          <a:xfrm>
            <a:off x="963385" y="1296463"/>
            <a:ext cx="10265229" cy="1569660"/>
          </a:xfrm>
          <a:prstGeom prst="rect">
            <a:avLst/>
          </a:prstGeom>
        </p:spPr>
        <p:txBody>
          <a:bodyPr wrap="square">
            <a:spAutoFit/>
          </a:bodyPr>
          <a:lstStyle/>
          <a:p>
            <a:pPr algn="ctr"/>
            <a:r>
              <a:rPr lang="en-US" sz="4800" b="1" dirty="0">
                <a:solidFill>
                  <a:prstClr val="white"/>
                </a:solidFill>
                <a:latin typeface="Century Gothic" panose="020B0502020202020204" pitchFamily="34" charset="0"/>
                <a:ea typeface="+mj-ea"/>
                <a:cs typeface="+mj-cs"/>
              </a:rPr>
              <a:t>The root issue: Notice that David is taking to </a:t>
            </a:r>
            <a:r>
              <a:rPr lang="en-US" sz="4800" b="1" u="sng" dirty="0">
                <a:solidFill>
                  <a:prstClr val="white"/>
                </a:solidFill>
                <a:latin typeface="Century Gothic" panose="020B0502020202020204" pitchFamily="34" charset="0"/>
                <a:ea typeface="+mj-ea"/>
                <a:cs typeface="+mj-cs"/>
              </a:rPr>
              <a:t>himself</a:t>
            </a:r>
            <a:r>
              <a:rPr lang="en-US" sz="4800" b="1" dirty="0">
                <a:solidFill>
                  <a:prstClr val="white"/>
                </a:solidFill>
                <a:latin typeface="Century Gothic" panose="020B0502020202020204" pitchFamily="34" charset="0"/>
                <a:ea typeface="+mj-ea"/>
                <a:cs typeface="+mj-cs"/>
              </a:rPr>
              <a:t> and not the </a:t>
            </a:r>
            <a:r>
              <a:rPr lang="en-US" sz="4800" b="1" u="sng" dirty="0">
                <a:solidFill>
                  <a:prstClr val="white"/>
                </a:solidFill>
                <a:latin typeface="Century Gothic" panose="020B0502020202020204" pitchFamily="34" charset="0"/>
                <a:ea typeface="+mj-ea"/>
                <a:cs typeface="+mj-cs"/>
              </a:rPr>
              <a:t>Lord</a:t>
            </a:r>
            <a:r>
              <a:rPr lang="en-US" sz="4800" b="1" dirty="0">
                <a:solidFill>
                  <a:prstClr val="white"/>
                </a:solidFill>
                <a:latin typeface="Century Gothic" panose="020B0502020202020204" pitchFamily="34" charset="0"/>
                <a:ea typeface="+mj-ea"/>
                <a:cs typeface="+mj-cs"/>
              </a:rPr>
              <a:t>. </a:t>
            </a:r>
            <a:endParaRPr lang="en-US" dirty="0"/>
          </a:p>
        </p:txBody>
      </p:sp>
    </p:spTree>
    <p:extLst>
      <p:ext uri="{BB962C8B-B14F-4D97-AF65-F5344CB8AC3E}">
        <p14:creationId xmlns:p14="http://schemas.microsoft.com/office/powerpoint/2010/main" val="39634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2FB1B5-B539-4088-822B-F03BCC564DA3}"/>
              </a:ext>
            </a:extLst>
          </p:cNvPr>
          <p:cNvSpPr/>
          <p:nvPr/>
        </p:nvSpPr>
        <p:spPr>
          <a:xfrm>
            <a:off x="963385" y="2274838"/>
            <a:ext cx="10265229" cy="2308324"/>
          </a:xfrm>
          <a:prstGeom prst="rect">
            <a:avLst/>
          </a:prstGeom>
        </p:spPr>
        <p:txBody>
          <a:bodyPr wrap="square">
            <a:spAutoFit/>
          </a:bodyPr>
          <a:lstStyle/>
          <a:p>
            <a:pPr lvl="0" algn="ctr"/>
            <a:r>
              <a:rPr lang="en-US" sz="4800" b="1" dirty="0">
                <a:solidFill>
                  <a:prstClr val="white"/>
                </a:solidFill>
                <a:latin typeface="Century Gothic" panose="020B0502020202020204" pitchFamily="34" charset="0"/>
              </a:rPr>
              <a:t>If you get into your own </a:t>
            </a:r>
            <a:r>
              <a:rPr lang="en-US" sz="4800" b="1" u="sng" dirty="0">
                <a:solidFill>
                  <a:prstClr val="white"/>
                </a:solidFill>
                <a:latin typeface="Century Gothic" panose="020B0502020202020204" pitchFamily="34" charset="0"/>
              </a:rPr>
              <a:t>head</a:t>
            </a:r>
            <a:r>
              <a:rPr lang="en-US" sz="4800" b="1" dirty="0">
                <a:solidFill>
                  <a:prstClr val="white"/>
                </a:solidFill>
                <a:latin typeface="Century Gothic" panose="020B0502020202020204" pitchFamily="34" charset="0"/>
              </a:rPr>
              <a:t> instead of in the Word, you’ll come to </a:t>
            </a:r>
            <a:r>
              <a:rPr lang="en-US" sz="4800" b="1" u="sng" dirty="0">
                <a:solidFill>
                  <a:prstClr val="white"/>
                </a:solidFill>
                <a:latin typeface="Century Gothic" panose="020B0502020202020204" pitchFamily="34" charset="0"/>
              </a:rPr>
              <a:t>crazy conclusions</a:t>
            </a:r>
            <a:r>
              <a:rPr lang="en-US" sz="4800" b="1" dirty="0">
                <a:solidFill>
                  <a:prstClr val="white"/>
                </a:solidFill>
                <a:latin typeface="Century Gothic" panose="020B0502020202020204" pitchFamily="34"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A9B55D5-AD5A-4AD3-A2AA-1B4453C68A7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592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9" ma:contentTypeDescription="Create a new document." ma:contentTypeScope="" ma:versionID="063693e43e34b0f94e44b5a2d47a51c3">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54e75b4b9be0974c5e04ca8a3d186866"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B2BA3F-9EDF-4B1D-A011-7362EA2DF3A0}">
  <ds:schemaRefs>
    <ds:schemaRef ds:uri="http://purl.org/dc/terms/"/>
    <ds:schemaRef ds:uri="http://schemas.openxmlformats.org/package/2006/metadata/core-properties"/>
    <ds:schemaRef ds:uri="http://purl.org/dc/dcmitype/"/>
    <ds:schemaRef ds:uri="92225faf-0d15-43dc-b0d3-949d76b83189"/>
    <ds:schemaRef ds:uri="http://purl.org/dc/elements/1.1/"/>
    <ds:schemaRef ds:uri="http://schemas.microsoft.com/office/2006/documentManagement/types"/>
    <ds:schemaRef ds:uri="http://schemas.microsoft.com/office/infopath/2007/PartnerControls"/>
    <ds:schemaRef ds:uri="85009109-077a-450e-82c0-9072b8164ed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84F9C44-AB8E-454A-8661-9DE926DBE5B0}">
  <ds:schemaRefs>
    <ds:schemaRef ds:uri="http://schemas.microsoft.com/sharepoint/v3/contenttype/forms"/>
  </ds:schemaRefs>
</ds:datastoreItem>
</file>

<file path=customXml/itemProps3.xml><?xml version="1.0" encoding="utf-8"?>
<ds:datastoreItem xmlns:ds="http://schemas.openxmlformats.org/officeDocument/2006/customXml" ds:itemID="{EC5CA6E4-0284-4C55-BDB6-AC4281766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2114</TotalTime>
  <Words>1114</Words>
  <Application>Microsoft Office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Times New Roman</vt:lpstr>
      <vt:lpstr>Office Theme</vt:lpstr>
      <vt:lpstr>Depression, Defection and Deception! </vt:lpstr>
      <vt:lpstr>Don’t grow weary in well doing!</vt:lpstr>
      <vt:lpstr>PowerPoint Presentation</vt:lpstr>
      <vt:lpstr>Is God with you? Then the only way you can fail is by giving up. </vt:lpstr>
      <vt:lpstr>DEPRESSION.</vt:lpstr>
      <vt:lpstr>PowerPoint Presentation</vt:lpstr>
      <vt:lpstr>PowerPoint Presentation</vt:lpstr>
      <vt:lpstr>Jeremiah 17:9  The heart is deceitful above all things, and desperately wicked: who can know it?</vt:lpstr>
      <vt:lpstr>PowerPoint Presentation</vt:lpstr>
      <vt:lpstr>Matthew 14:31  And immediately Jesus stretched forth his hand, and caught him, and said unto him, O thou of little faith, wherefore didst thou doubt?</vt:lpstr>
      <vt:lpstr>PowerPoint Presentation</vt:lpstr>
      <vt:lpstr>DEFECTION!</vt:lpstr>
      <vt:lpstr> Hebrews 3:18-19 And to whom sware he that they should not enter into his rest, but to them that believed not? 19 So we see that they could not enter in because of unbelief.</vt:lpstr>
      <vt:lpstr>PowerPoint Presentation</vt:lpstr>
      <vt:lpstr>DEFECTION!</vt:lpstr>
      <vt:lpstr>DECEPTION.</vt:lpstr>
      <vt:lpstr>PowerPoint Presentation</vt:lpstr>
      <vt:lpstr>PowerPoint Presentation</vt:lpstr>
      <vt:lpstr>PowerPoint Presentation</vt:lpstr>
      <vt:lpstr> Deuteronomy 20:16-18 But of the cities of these people, which the LORD thy God doth give thee for an inheritance, thou shalt save alive nothing that breatheth: 17  But thou shalt utterly destroy them; namely, the Hittites, and the Amorites, the Canaanites, and the Perizzites, the Hivites, and the Jebusites; as the LORD thy God hath commanded thee: 18  That they teach you not to do after all their abominations, which they have done unto their gods; so should ye sin against the LORD your God.</vt:lpstr>
      <vt:lpstr>PowerPoint Presentation</vt:lpstr>
      <vt:lpstr>DECEPTION.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Killin’ Dave – part?</dc:title>
  <dc:creator>Sam Miles</dc:creator>
  <cp:lastModifiedBy>Sam Miles</cp:lastModifiedBy>
  <cp:revision>1</cp:revision>
  <dcterms:created xsi:type="dcterms:W3CDTF">2018-10-27T17:42:49Z</dcterms:created>
  <dcterms:modified xsi:type="dcterms:W3CDTF">2018-11-04T14:19:07Z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